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8E6EF-F84C-4FE8-A9C4-F1F7AB82EDC1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57C42A-D687-4314-916C-3EB774B3D1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7C42A-D687-4314-916C-3EB774B3D1F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7C42A-D687-4314-916C-3EB774B3D1FD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7C42A-D687-4314-916C-3EB774B3D1F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7C42A-D687-4314-916C-3EB774B3D1F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7C42A-D687-4314-916C-3EB774B3D1F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7C42A-D687-4314-916C-3EB774B3D1F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7C42A-D687-4314-916C-3EB774B3D1F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7C42A-D687-4314-916C-3EB774B3D1F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7C42A-D687-4314-916C-3EB774B3D1F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7C42A-D687-4314-916C-3EB774B3D1FD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F7DF-6085-49AF-AB95-03F663EAC463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8651C-168D-4F1E-B0DA-AFD5F1C443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F7DF-6085-49AF-AB95-03F663EAC463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8651C-168D-4F1E-B0DA-AFD5F1C443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F7DF-6085-49AF-AB95-03F663EAC463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8651C-168D-4F1E-B0DA-AFD5F1C443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F7DF-6085-49AF-AB95-03F663EAC463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8651C-168D-4F1E-B0DA-AFD5F1C443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F7DF-6085-49AF-AB95-03F663EAC463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8651C-168D-4F1E-B0DA-AFD5F1C443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F7DF-6085-49AF-AB95-03F663EAC463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8651C-168D-4F1E-B0DA-AFD5F1C443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F7DF-6085-49AF-AB95-03F663EAC463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8651C-168D-4F1E-B0DA-AFD5F1C443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F7DF-6085-49AF-AB95-03F663EAC463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8651C-168D-4F1E-B0DA-AFD5F1C443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F7DF-6085-49AF-AB95-03F663EAC463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8651C-168D-4F1E-B0DA-AFD5F1C443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F7DF-6085-49AF-AB95-03F663EAC463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8651C-168D-4F1E-B0DA-AFD5F1C443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7F7DF-6085-49AF-AB95-03F663EAC463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8651C-168D-4F1E-B0DA-AFD5F1C443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7F7DF-6085-49AF-AB95-03F663EAC463}" type="datetimeFigureOut">
              <a:rPr lang="en-US" smtClean="0"/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8651C-168D-4F1E-B0DA-AFD5F1C443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Algebraic Expressions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28,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cue words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525963"/>
          </a:xfrm>
        </p:spPr>
        <p:txBody>
          <a:bodyPr/>
          <a:lstStyle/>
          <a:p>
            <a:r>
              <a:rPr lang="en-US" dirty="0" smtClean="0"/>
              <a:t>Five more than a number</a:t>
            </a:r>
          </a:p>
          <a:p>
            <a:r>
              <a:rPr lang="en-US" dirty="0" smtClean="0"/>
              <a:t>The quotient of a number and ten</a:t>
            </a:r>
          </a:p>
          <a:p>
            <a:r>
              <a:rPr lang="en-US" dirty="0" smtClean="0"/>
              <a:t>The product of three and a number</a:t>
            </a:r>
          </a:p>
          <a:p>
            <a:r>
              <a:rPr lang="en-US" dirty="0" smtClean="0"/>
              <a:t>Six less than twice a number</a:t>
            </a:r>
          </a:p>
          <a:p>
            <a:endParaRPr lang="en-US" dirty="0"/>
          </a:p>
        </p:txBody>
      </p:sp>
      <p:sp>
        <p:nvSpPr>
          <p:cNvPr id="9" name="SMARTPenAnnotation2358"/>
          <p:cNvSpPr/>
          <p:nvPr/>
        </p:nvSpPr>
        <p:spPr>
          <a:xfrm>
            <a:off x="5772150" y="1714502"/>
            <a:ext cx="435962" cy="454338"/>
          </a:xfrm>
          <a:custGeom>
            <a:avLst/>
            <a:gdLst/>
            <a:ahLst/>
            <a:cxnLst/>
            <a:rect l="0" t="0" r="0" b="0"/>
            <a:pathLst>
              <a:path w="435962" h="454338">
                <a:moveTo>
                  <a:pt x="8572" y="85723"/>
                </a:moveTo>
                <a:lnTo>
                  <a:pt x="8572" y="90273"/>
                </a:lnTo>
                <a:lnTo>
                  <a:pt x="9525" y="91614"/>
                </a:lnTo>
                <a:lnTo>
                  <a:pt x="11112" y="92508"/>
                </a:lnTo>
                <a:lnTo>
                  <a:pt x="15953" y="93942"/>
                </a:lnTo>
                <a:lnTo>
                  <a:pt x="24421" y="101645"/>
                </a:lnTo>
                <a:lnTo>
                  <a:pt x="24853" y="103005"/>
                </a:lnTo>
                <a:lnTo>
                  <a:pt x="25333" y="107056"/>
                </a:lnTo>
                <a:lnTo>
                  <a:pt x="26413" y="108517"/>
                </a:lnTo>
                <a:lnTo>
                  <a:pt x="28087" y="109492"/>
                </a:lnTo>
                <a:lnTo>
                  <a:pt x="34288" y="111440"/>
                </a:lnTo>
                <a:lnTo>
                  <a:pt x="34290" y="95840"/>
                </a:lnTo>
                <a:lnTo>
                  <a:pt x="31750" y="92442"/>
                </a:lnTo>
                <a:lnTo>
                  <a:pt x="29739" y="90202"/>
                </a:lnTo>
                <a:lnTo>
                  <a:pt x="28398" y="87756"/>
                </a:lnTo>
                <a:lnTo>
                  <a:pt x="26908" y="82499"/>
                </a:lnTo>
                <a:lnTo>
                  <a:pt x="26070" y="74184"/>
                </a:lnTo>
                <a:lnTo>
                  <a:pt x="25000" y="72315"/>
                </a:lnTo>
                <a:lnTo>
                  <a:pt x="23334" y="71069"/>
                </a:lnTo>
                <a:lnTo>
                  <a:pt x="21271" y="70239"/>
                </a:lnTo>
                <a:lnTo>
                  <a:pt x="19896" y="68732"/>
                </a:lnTo>
                <a:lnTo>
                  <a:pt x="18979" y="66776"/>
                </a:lnTo>
                <a:lnTo>
                  <a:pt x="17960" y="62062"/>
                </a:lnTo>
                <a:lnTo>
                  <a:pt x="17252" y="48470"/>
                </a:lnTo>
                <a:lnTo>
                  <a:pt x="17145" y="27055"/>
                </a:lnTo>
                <a:lnTo>
                  <a:pt x="21695" y="21561"/>
                </a:lnTo>
                <a:lnTo>
                  <a:pt x="23989" y="20088"/>
                </a:lnTo>
                <a:lnTo>
                  <a:pt x="32745" y="17531"/>
                </a:lnTo>
                <a:lnTo>
                  <a:pt x="46085" y="17177"/>
                </a:lnTo>
                <a:lnTo>
                  <a:pt x="54401" y="17153"/>
                </a:lnTo>
                <a:lnTo>
                  <a:pt x="67448" y="12595"/>
                </a:lnTo>
                <a:lnTo>
                  <a:pt x="78827" y="9763"/>
                </a:lnTo>
                <a:lnTo>
                  <a:pt x="87739" y="9100"/>
                </a:lnTo>
                <a:lnTo>
                  <a:pt x="98050" y="8806"/>
                </a:lnTo>
                <a:lnTo>
                  <a:pt x="148613" y="8576"/>
                </a:lnTo>
                <a:lnTo>
                  <a:pt x="201691" y="8570"/>
                </a:lnTo>
                <a:lnTo>
                  <a:pt x="213783" y="6030"/>
                </a:lnTo>
                <a:lnTo>
                  <a:pt x="225507" y="2679"/>
                </a:lnTo>
                <a:lnTo>
                  <a:pt x="237068" y="1189"/>
                </a:lnTo>
                <a:lnTo>
                  <a:pt x="248555" y="527"/>
                </a:lnTo>
                <a:lnTo>
                  <a:pt x="263193" y="154"/>
                </a:lnTo>
                <a:lnTo>
                  <a:pt x="307048" y="0"/>
                </a:lnTo>
                <a:lnTo>
                  <a:pt x="310426" y="952"/>
                </a:lnTo>
                <a:lnTo>
                  <a:pt x="312678" y="2539"/>
                </a:lnTo>
                <a:lnTo>
                  <a:pt x="314179" y="4549"/>
                </a:lnTo>
                <a:lnTo>
                  <a:pt x="316133" y="5889"/>
                </a:lnTo>
                <a:lnTo>
                  <a:pt x="324299" y="8217"/>
                </a:lnTo>
                <a:lnTo>
                  <a:pt x="336281" y="19139"/>
                </a:lnTo>
                <a:lnTo>
                  <a:pt x="341593" y="24416"/>
                </a:lnTo>
                <a:lnTo>
                  <a:pt x="342028" y="25802"/>
                </a:lnTo>
                <a:lnTo>
                  <a:pt x="342785" y="37533"/>
                </a:lnTo>
                <a:lnTo>
                  <a:pt x="341870" y="40261"/>
                </a:lnTo>
                <a:lnTo>
                  <a:pt x="338315" y="45832"/>
                </a:lnTo>
                <a:lnTo>
                  <a:pt x="325527" y="60020"/>
                </a:lnTo>
                <a:lnTo>
                  <a:pt x="319938" y="66679"/>
                </a:lnTo>
                <a:lnTo>
                  <a:pt x="314280" y="75989"/>
                </a:lnTo>
                <a:lnTo>
                  <a:pt x="306049" y="86477"/>
                </a:lnTo>
                <a:lnTo>
                  <a:pt x="293246" y="100551"/>
                </a:lnTo>
                <a:lnTo>
                  <a:pt x="286541" y="108505"/>
                </a:lnTo>
                <a:lnTo>
                  <a:pt x="280386" y="118391"/>
                </a:lnTo>
                <a:lnTo>
                  <a:pt x="271936" y="129134"/>
                </a:lnTo>
                <a:lnTo>
                  <a:pt x="262783" y="140259"/>
                </a:lnTo>
                <a:lnTo>
                  <a:pt x="255539" y="151554"/>
                </a:lnTo>
                <a:lnTo>
                  <a:pt x="246605" y="160383"/>
                </a:lnTo>
                <a:lnTo>
                  <a:pt x="241556" y="164071"/>
                </a:lnTo>
                <a:lnTo>
                  <a:pt x="233405" y="173249"/>
                </a:lnTo>
                <a:lnTo>
                  <a:pt x="226608" y="183678"/>
                </a:lnTo>
                <a:lnTo>
                  <a:pt x="220412" y="194664"/>
                </a:lnTo>
                <a:lnTo>
                  <a:pt x="211944" y="205896"/>
                </a:lnTo>
                <a:lnTo>
                  <a:pt x="202782" y="217238"/>
                </a:lnTo>
                <a:lnTo>
                  <a:pt x="195535" y="228629"/>
                </a:lnTo>
                <a:lnTo>
                  <a:pt x="186599" y="237501"/>
                </a:lnTo>
                <a:lnTo>
                  <a:pt x="181549" y="241201"/>
                </a:lnTo>
                <a:lnTo>
                  <a:pt x="173399" y="250392"/>
                </a:lnTo>
                <a:lnTo>
                  <a:pt x="166601" y="260826"/>
                </a:lnTo>
                <a:lnTo>
                  <a:pt x="160405" y="271814"/>
                </a:lnTo>
                <a:lnTo>
                  <a:pt x="151561" y="284159"/>
                </a:lnTo>
                <a:lnTo>
                  <a:pt x="143243" y="293297"/>
                </a:lnTo>
                <a:lnTo>
                  <a:pt x="134148" y="303708"/>
                </a:lnTo>
                <a:lnTo>
                  <a:pt x="123673" y="319327"/>
                </a:lnTo>
                <a:lnTo>
                  <a:pt x="114537" y="331363"/>
                </a:lnTo>
                <a:lnTo>
                  <a:pt x="108691" y="341263"/>
                </a:lnTo>
                <a:lnTo>
                  <a:pt x="100043" y="352997"/>
                </a:lnTo>
                <a:lnTo>
                  <a:pt x="91771" y="359451"/>
                </a:lnTo>
                <a:lnTo>
                  <a:pt x="78944" y="368440"/>
                </a:lnTo>
                <a:lnTo>
                  <a:pt x="66076" y="380011"/>
                </a:lnTo>
                <a:lnTo>
                  <a:pt x="54362" y="391468"/>
                </a:lnTo>
                <a:lnTo>
                  <a:pt x="31435" y="414335"/>
                </a:lnTo>
                <a:lnTo>
                  <a:pt x="28576" y="416240"/>
                </a:lnTo>
                <a:lnTo>
                  <a:pt x="20003" y="419874"/>
                </a:lnTo>
                <a:lnTo>
                  <a:pt x="11430" y="425607"/>
                </a:lnTo>
                <a:lnTo>
                  <a:pt x="1693" y="428226"/>
                </a:lnTo>
                <a:lnTo>
                  <a:pt x="1129" y="429310"/>
                </a:lnTo>
                <a:lnTo>
                  <a:pt x="43" y="436832"/>
                </a:lnTo>
                <a:lnTo>
                  <a:pt x="0" y="450211"/>
                </a:lnTo>
                <a:lnTo>
                  <a:pt x="952" y="451587"/>
                </a:lnTo>
                <a:lnTo>
                  <a:pt x="2540" y="452505"/>
                </a:lnTo>
                <a:lnTo>
                  <a:pt x="6844" y="453524"/>
                </a:lnTo>
                <a:lnTo>
                  <a:pt x="20151" y="454233"/>
                </a:lnTo>
                <a:lnTo>
                  <a:pt x="58494" y="454337"/>
                </a:lnTo>
                <a:lnTo>
                  <a:pt x="69177" y="451799"/>
                </a:lnTo>
                <a:lnTo>
                  <a:pt x="80275" y="448448"/>
                </a:lnTo>
                <a:lnTo>
                  <a:pt x="91558" y="446959"/>
                </a:lnTo>
                <a:lnTo>
                  <a:pt x="98186" y="446562"/>
                </a:lnTo>
                <a:lnTo>
                  <a:pt x="113170" y="446121"/>
                </a:lnTo>
                <a:lnTo>
                  <a:pt x="133121" y="445872"/>
                </a:lnTo>
                <a:lnTo>
                  <a:pt x="140182" y="444885"/>
                </a:lnTo>
                <a:lnTo>
                  <a:pt x="147747" y="443274"/>
                </a:lnTo>
                <a:lnTo>
                  <a:pt x="155648" y="441248"/>
                </a:lnTo>
                <a:lnTo>
                  <a:pt x="162820" y="439897"/>
                </a:lnTo>
                <a:lnTo>
                  <a:pt x="175870" y="438396"/>
                </a:lnTo>
                <a:lnTo>
                  <a:pt x="182969" y="437996"/>
                </a:lnTo>
                <a:lnTo>
                  <a:pt x="198477" y="437551"/>
                </a:lnTo>
                <a:lnTo>
                  <a:pt x="233417" y="437242"/>
                </a:lnTo>
                <a:lnTo>
                  <a:pt x="433025" y="437195"/>
                </a:lnTo>
                <a:lnTo>
                  <a:pt x="434416" y="436243"/>
                </a:lnTo>
                <a:lnTo>
                  <a:pt x="435343" y="434655"/>
                </a:lnTo>
                <a:lnTo>
                  <a:pt x="435961" y="432644"/>
                </a:lnTo>
                <a:lnTo>
                  <a:pt x="435421" y="431304"/>
                </a:lnTo>
                <a:lnTo>
                  <a:pt x="434108" y="430410"/>
                </a:lnTo>
                <a:lnTo>
                  <a:pt x="428625" y="4286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59"/>
          <p:cNvSpPr/>
          <p:nvPr/>
        </p:nvSpPr>
        <p:spPr>
          <a:xfrm>
            <a:off x="5780722" y="1894522"/>
            <a:ext cx="368491" cy="34282"/>
          </a:xfrm>
          <a:custGeom>
            <a:avLst/>
            <a:gdLst/>
            <a:ahLst/>
            <a:cxnLst/>
            <a:rect l="0" t="0" r="0" b="0"/>
            <a:pathLst>
              <a:path w="368491" h="34282">
                <a:moveTo>
                  <a:pt x="0" y="25717"/>
                </a:moveTo>
                <a:lnTo>
                  <a:pt x="0" y="33937"/>
                </a:lnTo>
                <a:lnTo>
                  <a:pt x="9683" y="34269"/>
                </a:lnTo>
                <a:lnTo>
                  <a:pt x="17321" y="34281"/>
                </a:lnTo>
                <a:lnTo>
                  <a:pt x="21072" y="33332"/>
                </a:lnTo>
                <a:lnTo>
                  <a:pt x="24526" y="31746"/>
                </a:lnTo>
                <a:lnTo>
                  <a:pt x="27781" y="29737"/>
                </a:lnTo>
                <a:lnTo>
                  <a:pt x="31855" y="28397"/>
                </a:lnTo>
                <a:lnTo>
                  <a:pt x="36477" y="27504"/>
                </a:lnTo>
                <a:lnTo>
                  <a:pt x="47644" y="26511"/>
                </a:lnTo>
                <a:lnTo>
                  <a:pt x="54623" y="26247"/>
                </a:lnTo>
                <a:lnTo>
                  <a:pt x="62133" y="26071"/>
                </a:lnTo>
                <a:lnTo>
                  <a:pt x="69044" y="25000"/>
                </a:lnTo>
                <a:lnTo>
                  <a:pt x="75557" y="23334"/>
                </a:lnTo>
                <a:lnTo>
                  <a:pt x="81804" y="21271"/>
                </a:lnTo>
                <a:lnTo>
                  <a:pt x="88826" y="19896"/>
                </a:lnTo>
                <a:lnTo>
                  <a:pt x="96365" y="18979"/>
                </a:lnTo>
                <a:lnTo>
                  <a:pt x="104248" y="18368"/>
                </a:lnTo>
                <a:lnTo>
                  <a:pt x="111409" y="17960"/>
                </a:lnTo>
                <a:lnTo>
                  <a:pt x="124445" y="17507"/>
                </a:lnTo>
                <a:lnTo>
                  <a:pt x="131541" y="16434"/>
                </a:lnTo>
                <a:lnTo>
                  <a:pt x="139129" y="14766"/>
                </a:lnTo>
                <a:lnTo>
                  <a:pt x="147045" y="12702"/>
                </a:lnTo>
                <a:lnTo>
                  <a:pt x="156133" y="11325"/>
                </a:lnTo>
                <a:lnTo>
                  <a:pt x="166001" y="10408"/>
                </a:lnTo>
                <a:lnTo>
                  <a:pt x="185221" y="9388"/>
                </a:lnTo>
                <a:lnTo>
                  <a:pt x="200113" y="8935"/>
                </a:lnTo>
                <a:lnTo>
                  <a:pt x="223758" y="8680"/>
                </a:lnTo>
                <a:lnTo>
                  <a:pt x="232039" y="7692"/>
                </a:lnTo>
                <a:lnTo>
                  <a:pt x="240418" y="6080"/>
                </a:lnTo>
                <a:lnTo>
                  <a:pt x="248861" y="4054"/>
                </a:lnTo>
                <a:lnTo>
                  <a:pt x="257348" y="2702"/>
                </a:lnTo>
                <a:lnTo>
                  <a:pt x="265863" y="1802"/>
                </a:lnTo>
                <a:lnTo>
                  <a:pt x="274396" y="1201"/>
                </a:lnTo>
                <a:lnTo>
                  <a:pt x="281991" y="801"/>
                </a:lnTo>
                <a:lnTo>
                  <a:pt x="295509" y="356"/>
                </a:lnTo>
                <a:lnTo>
                  <a:pt x="309279" y="105"/>
                </a:lnTo>
                <a:lnTo>
                  <a:pt x="368490" y="0"/>
                </a:lnTo>
                <a:lnTo>
                  <a:pt x="361225" y="0"/>
                </a:lnTo>
                <a:lnTo>
                  <a:pt x="360832" y="953"/>
                </a:lnTo>
                <a:lnTo>
                  <a:pt x="360570" y="2540"/>
                </a:lnTo>
                <a:lnTo>
                  <a:pt x="360045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60"/>
          <p:cNvSpPr/>
          <p:nvPr/>
        </p:nvSpPr>
        <p:spPr>
          <a:xfrm>
            <a:off x="6560924" y="1723072"/>
            <a:ext cx="77049" cy="291357"/>
          </a:xfrm>
          <a:custGeom>
            <a:avLst/>
            <a:gdLst/>
            <a:ahLst/>
            <a:cxnLst/>
            <a:rect l="0" t="0" r="0" b="0"/>
            <a:pathLst>
              <a:path w="77049" h="291357">
                <a:moveTo>
                  <a:pt x="8468" y="0"/>
                </a:moveTo>
                <a:lnTo>
                  <a:pt x="8468" y="8219"/>
                </a:lnTo>
                <a:lnTo>
                  <a:pt x="7516" y="9290"/>
                </a:lnTo>
                <a:lnTo>
                  <a:pt x="3917" y="13019"/>
                </a:lnTo>
                <a:lnTo>
                  <a:pt x="2576" y="15347"/>
                </a:lnTo>
                <a:lnTo>
                  <a:pt x="249" y="24164"/>
                </a:lnTo>
                <a:lnTo>
                  <a:pt x="0" y="29808"/>
                </a:lnTo>
                <a:lnTo>
                  <a:pt x="918" y="32254"/>
                </a:lnTo>
                <a:lnTo>
                  <a:pt x="2483" y="34838"/>
                </a:lnTo>
                <a:lnTo>
                  <a:pt x="4477" y="37513"/>
                </a:lnTo>
                <a:lnTo>
                  <a:pt x="6695" y="45565"/>
                </a:lnTo>
                <a:lnTo>
                  <a:pt x="7680" y="54541"/>
                </a:lnTo>
                <a:lnTo>
                  <a:pt x="8117" y="61706"/>
                </a:lnTo>
                <a:lnTo>
                  <a:pt x="8313" y="68065"/>
                </a:lnTo>
                <a:lnTo>
                  <a:pt x="8364" y="71094"/>
                </a:lnTo>
                <a:lnTo>
                  <a:pt x="9351" y="74066"/>
                </a:lnTo>
                <a:lnTo>
                  <a:pt x="10962" y="77000"/>
                </a:lnTo>
                <a:lnTo>
                  <a:pt x="12988" y="79908"/>
                </a:lnTo>
                <a:lnTo>
                  <a:pt x="15239" y="88220"/>
                </a:lnTo>
                <a:lnTo>
                  <a:pt x="15840" y="93103"/>
                </a:lnTo>
                <a:lnTo>
                  <a:pt x="17193" y="98264"/>
                </a:lnTo>
                <a:lnTo>
                  <a:pt x="19047" y="103609"/>
                </a:lnTo>
                <a:lnTo>
                  <a:pt x="21236" y="109078"/>
                </a:lnTo>
                <a:lnTo>
                  <a:pt x="22695" y="113676"/>
                </a:lnTo>
                <a:lnTo>
                  <a:pt x="24316" y="121325"/>
                </a:lnTo>
                <a:lnTo>
                  <a:pt x="24749" y="125651"/>
                </a:lnTo>
                <a:lnTo>
                  <a:pt x="25037" y="130440"/>
                </a:lnTo>
                <a:lnTo>
                  <a:pt x="25229" y="135537"/>
                </a:lnTo>
                <a:lnTo>
                  <a:pt x="26309" y="140841"/>
                </a:lnTo>
                <a:lnTo>
                  <a:pt x="27982" y="146281"/>
                </a:lnTo>
                <a:lnTo>
                  <a:pt x="30050" y="151813"/>
                </a:lnTo>
                <a:lnTo>
                  <a:pt x="31429" y="157407"/>
                </a:lnTo>
                <a:lnTo>
                  <a:pt x="32347" y="163040"/>
                </a:lnTo>
                <a:lnTo>
                  <a:pt x="32960" y="168701"/>
                </a:lnTo>
                <a:lnTo>
                  <a:pt x="33369" y="174380"/>
                </a:lnTo>
                <a:lnTo>
                  <a:pt x="33641" y="180071"/>
                </a:lnTo>
                <a:lnTo>
                  <a:pt x="33823" y="185770"/>
                </a:lnTo>
                <a:lnTo>
                  <a:pt x="34896" y="190522"/>
                </a:lnTo>
                <a:lnTo>
                  <a:pt x="36564" y="194642"/>
                </a:lnTo>
                <a:lnTo>
                  <a:pt x="38628" y="198341"/>
                </a:lnTo>
                <a:lnTo>
                  <a:pt x="40005" y="202712"/>
                </a:lnTo>
                <a:lnTo>
                  <a:pt x="40923" y="207532"/>
                </a:lnTo>
                <a:lnTo>
                  <a:pt x="41535" y="212649"/>
                </a:lnTo>
                <a:lnTo>
                  <a:pt x="42895" y="217014"/>
                </a:lnTo>
                <a:lnTo>
                  <a:pt x="44754" y="220876"/>
                </a:lnTo>
                <a:lnTo>
                  <a:pt x="46947" y="224403"/>
                </a:lnTo>
                <a:lnTo>
                  <a:pt x="48408" y="228660"/>
                </a:lnTo>
                <a:lnTo>
                  <a:pt x="49382" y="233402"/>
                </a:lnTo>
                <a:lnTo>
                  <a:pt x="50032" y="238469"/>
                </a:lnTo>
                <a:lnTo>
                  <a:pt x="51417" y="242799"/>
                </a:lnTo>
                <a:lnTo>
                  <a:pt x="53293" y="246639"/>
                </a:lnTo>
                <a:lnTo>
                  <a:pt x="55496" y="250151"/>
                </a:lnTo>
                <a:lnTo>
                  <a:pt x="56965" y="253445"/>
                </a:lnTo>
                <a:lnTo>
                  <a:pt x="58598" y="259645"/>
                </a:lnTo>
                <a:lnTo>
                  <a:pt x="59516" y="268490"/>
                </a:lnTo>
                <a:lnTo>
                  <a:pt x="60598" y="271386"/>
                </a:lnTo>
                <a:lnTo>
                  <a:pt x="62271" y="274269"/>
                </a:lnTo>
                <a:lnTo>
                  <a:pt x="68113" y="282388"/>
                </a:lnTo>
                <a:lnTo>
                  <a:pt x="68368" y="287294"/>
                </a:lnTo>
                <a:lnTo>
                  <a:pt x="69356" y="288684"/>
                </a:lnTo>
                <a:lnTo>
                  <a:pt x="70968" y="289611"/>
                </a:lnTo>
                <a:lnTo>
                  <a:pt x="76692" y="291356"/>
                </a:lnTo>
                <a:lnTo>
                  <a:pt x="77048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61"/>
          <p:cNvSpPr/>
          <p:nvPr/>
        </p:nvSpPr>
        <p:spPr>
          <a:xfrm>
            <a:off x="6397942" y="1860232"/>
            <a:ext cx="341642" cy="34291"/>
          </a:xfrm>
          <a:custGeom>
            <a:avLst/>
            <a:gdLst/>
            <a:ahLst/>
            <a:cxnLst/>
            <a:rect l="0" t="0" r="0" b="0"/>
            <a:pathLst>
              <a:path w="341642" h="34291">
                <a:moveTo>
                  <a:pt x="0" y="34290"/>
                </a:moveTo>
                <a:lnTo>
                  <a:pt x="0" y="29739"/>
                </a:lnTo>
                <a:lnTo>
                  <a:pt x="953" y="28399"/>
                </a:lnTo>
                <a:lnTo>
                  <a:pt x="2540" y="27505"/>
                </a:lnTo>
                <a:lnTo>
                  <a:pt x="7381" y="26071"/>
                </a:lnTo>
                <a:lnTo>
                  <a:pt x="17741" y="25764"/>
                </a:lnTo>
                <a:lnTo>
                  <a:pt x="108731" y="25718"/>
                </a:lnTo>
                <a:lnTo>
                  <a:pt x="114398" y="24765"/>
                </a:lnTo>
                <a:lnTo>
                  <a:pt x="120080" y="23178"/>
                </a:lnTo>
                <a:lnTo>
                  <a:pt x="125773" y="21167"/>
                </a:lnTo>
                <a:lnTo>
                  <a:pt x="131474" y="19826"/>
                </a:lnTo>
                <a:lnTo>
                  <a:pt x="137180" y="18932"/>
                </a:lnTo>
                <a:lnTo>
                  <a:pt x="142888" y="18337"/>
                </a:lnTo>
                <a:lnTo>
                  <a:pt x="148599" y="17939"/>
                </a:lnTo>
                <a:lnTo>
                  <a:pt x="154311" y="17675"/>
                </a:lnTo>
                <a:lnTo>
                  <a:pt x="160024" y="17498"/>
                </a:lnTo>
                <a:lnTo>
                  <a:pt x="165738" y="16428"/>
                </a:lnTo>
                <a:lnTo>
                  <a:pt x="171452" y="14762"/>
                </a:lnTo>
                <a:lnTo>
                  <a:pt x="177166" y="12699"/>
                </a:lnTo>
                <a:lnTo>
                  <a:pt x="182881" y="11323"/>
                </a:lnTo>
                <a:lnTo>
                  <a:pt x="188596" y="10406"/>
                </a:lnTo>
                <a:lnTo>
                  <a:pt x="194310" y="9795"/>
                </a:lnTo>
                <a:lnTo>
                  <a:pt x="200025" y="9387"/>
                </a:lnTo>
                <a:lnTo>
                  <a:pt x="205740" y="9116"/>
                </a:lnTo>
                <a:lnTo>
                  <a:pt x="217170" y="8814"/>
                </a:lnTo>
                <a:lnTo>
                  <a:pt x="265721" y="8582"/>
                </a:lnTo>
                <a:lnTo>
                  <a:pt x="270492" y="7626"/>
                </a:lnTo>
                <a:lnTo>
                  <a:pt x="275578" y="6037"/>
                </a:lnTo>
                <a:lnTo>
                  <a:pt x="280874" y="4024"/>
                </a:lnTo>
                <a:lnTo>
                  <a:pt x="286309" y="2683"/>
                </a:lnTo>
                <a:lnTo>
                  <a:pt x="291838" y="1789"/>
                </a:lnTo>
                <a:lnTo>
                  <a:pt x="302108" y="795"/>
                </a:lnTo>
                <a:lnTo>
                  <a:pt x="312293" y="236"/>
                </a:lnTo>
                <a:lnTo>
                  <a:pt x="321297" y="47"/>
                </a:lnTo>
                <a:lnTo>
                  <a:pt x="341641" y="0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62"/>
          <p:cNvSpPr/>
          <p:nvPr/>
        </p:nvSpPr>
        <p:spPr>
          <a:xfrm>
            <a:off x="7006694" y="1620202"/>
            <a:ext cx="350940" cy="504552"/>
          </a:xfrm>
          <a:custGeom>
            <a:avLst/>
            <a:gdLst/>
            <a:ahLst/>
            <a:cxnLst/>
            <a:rect l="0" t="0" r="0" b="0"/>
            <a:pathLst>
              <a:path w="350940" h="504552">
                <a:moveTo>
                  <a:pt x="257071" y="0"/>
                </a:moveTo>
                <a:lnTo>
                  <a:pt x="232368" y="0"/>
                </a:lnTo>
                <a:lnTo>
                  <a:pt x="228220" y="953"/>
                </a:lnTo>
                <a:lnTo>
                  <a:pt x="221071" y="4551"/>
                </a:lnTo>
                <a:lnTo>
                  <a:pt x="212178" y="6785"/>
                </a:lnTo>
                <a:lnTo>
                  <a:pt x="201876" y="7778"/>
                </a:lnTo>
                <a:lnTo>
                  <a:pt x="190948" y="8219"/>
                </a:lnTo>
                <a:lnTo>
                  <a:pt x="185366" y="9290"/>
                </a:lnTo>
                <a:lnTo>
                  <a:pt x="179740" y="10956"/>
                </a:lnTo>
                <a:lnTo>
                  <a:pt x="174084" y="13019"/>
                </a:lnTo>
                <a:lnTo>
                  <a:pt x="167457" y="14394"/>
                </a:lnTo>
                <a:lnTo>
                  <a:pt x="160180" y="15311"/>
                </a:lnTo>
                <a:lnTo>
                  <a:pt x="152472" y="15922"/>
                </a:lnTo>
                <a:lnTo>
                  <a:pt x="145428" y="16330"/>
                </a:lnTo>
                <a:lnTo>
                  <a:pt x="132522" y="16783"/>
                </a:lnTo>
                <a:lnTo>
                  <a:pt x="105461" y="17097"/>
                </a:lnTo>
                <a:lnTo>
                  <a:pt x="249" y="17145"/>
                </a:lnTo>
                <a:lnTo>
                  <a:pt x="0" y="21696"/>
                </a:lnTo>
                <a:lnTo>
                  <a:pt x="918" y="23989"/>
                </a:lnTo>
                <a:lnTo>
                  <a:pt x="5808" y="31767"/>
                </a:lnTo>
                <a:lnTo>
                  <a:pt x="7286" y="37296"/>
                </a:lnTo>
                <a:lnTo>
                  <a:pt x="8235" y="49559"/>
                </a:lnTo>
                <a:lnTo>
                  <a:pt x="8438" y="70250"/>
                </a:lnTo>
                <a:lnTo>
                  <a:pt x="8468" y="214278"/>
                </a:lnTo>
                <a:lnTo>
                  <a:pt x="15849" y="214310"/>
                </a:lnTo>
                <a:lnTo>
                  <a:pt x="16247" y="213358"/>
                </a:lnTo>
                <a:lnTo>
                  <a:pt x="16936" y="206931"/>
                </a:lnTo>
                <a:lnTo>
                  <a:pt x="21561" y="201542"/>
                </a:lnTo>
                <a:lnTo>
                  <a:pt x="24817" y="200084"/>
                </a:lnTo>
                <a:lnTo>
                  <a:pt x="33515" y="198464"/>
                </a:lnTo>
                <a:lnTo>
                  <a:pt x="41189" y="195204"/>
                </a:lnTo>
                <a:lnTo>
                  <a:pt x="48728" y="190580"/>
                </a:lnTo>
                <a:lnTo>
                  <a:pt x="58429" y="185350"/>
                </a:lnTo>
                <a:lnTo>
                  <a:pt x="66551" y="182390"/>
                </a:lnTo>
                <a:lnTo>
                  <a:pt x="74287" y="180122"/>
                </a:lnTo>
                <a:lnTo>
                  <a:pt x="84076" y="175939"/>
                </a:lnTo>
                <a:lnTo>
                  <a:pt x="90306" y="174443"/>
                </a:lnTo>
                <a:lnTo>
                  <a:pt x="97317" y="173445"/>
                </a:lnTo>
                <a:lnTo>
                  <a:pt x="104848" y="172780"/>
                </a:lnTo>
                <a:lnTo>
                  <a:pt x="111774" y="172337"/>
                </a:lnTo>
                <a:lnTo>
                  <a:pt x="124549" y="171844"/>
                </a:lnTo>
                <a:lnTo>
                  <a:pt x="130623" y="170760"/>
                </a:lnTo>
                <a:lnTo>
                  <a:pt x="136577" y="169085"/>
                </a:lnTo>
                <a:lnTo>
                  <a:pt x="142452" y="167016"/>
                </a:lnTo>
                <a:lnTo>
                  <a:pt x="149226" y="165637"/>
                </a:lnTo>
                <a:lnTo>
                  <a:pt x="156599" y="164717"/>
                </a:lnTo>
                <a:lnTo>
                  <a:pt x="164372" y="164104"/>
                </a:lnTo>
                <a:lnTo>
                  <a:pt x="171459" y="164647"/>
                </a:lnTo>
                <a:lnTo>
                  <a:pt x="178089" y="165963"/>
                </a:lnTo>
                <a:lnTo>
                  <a:pt x="184414" y="167792"/>
                </a:lnTo>
                <a:lnTo>
                  <a:pt x="191488" y="169011"/>
                </a:lnTo>
                <a:lnTo>
                  <a:pt x="199061" y="169824"/>
                </a:lnTo>
                <a:lnTo>
                  <a:pt x="206968" y="170366"/>
                </a:lnTo>
                <a:lnTo>
                  <a:pt x="214144" y="171680"/>
                </a:lnTo>
                <a:lnTo>
                  <a:pt x="220833" y="173508"/>
                </a:lnTo>
                <a:lnTo>
                  <a:pt x="227197" y="175680"/>
                </a:lnTo>
                <a:lnTo>
                  <a:pt x="233345" y="178080"/>
                </a:lnTo>
                <a:lnTo>
                  <a:pt x="239348" y="180632"/>
                </a:lnTo>
                <a:lnTo>
                  <a:pt x="251100" y="186009"/>
                </a:lnTo>
                <a:lnTo>
                  <a:pt x="274165" y="197221"/>
                </a:lnTo>
                <a:lnTo>
                  <a:pt x="297066" y="208608"/>
                </a:lnTo>
                <a:lnTo>
                  <a:pt x="301831" y="212415"/>
                </a:lnTo>
                <a:lnTo>
                  <a:pt x="309667" y="221724"/>
                </a:lnTo>
                <a:lnTo>
                  <a:pt x="316324" y="232212"/>
                </a:lnTo>
                <a:lnTo>
                  <a:pt x="323411" y="243223"/>
                </a:lnTo>
                <a:lnTo>
                  <a:pt x="332910" y="254467"/>
                </a:lnTo>
                <a:lnTo>
                  <a:pt x="336205" y="260132"/>
                </a:lnTo>
                <a:lnTo>
                  <a:pt x="339866" y="271507"/>
                </a:lnTo>
                <a:lnTo>
                  <a:pt x="344034" y="282912"/>
                </a:lnTo>
                <a:lnTo>
                  <a:pt x="348109" y="294331"/>
                </a:lnTo>
                <a:lnTo>
                  <a:pt x="349920" y="305756"/>
                </a:lnTo>
                <a:lnTo>
                  <a:pt x="350725" y="317184"/>
                </a:lnTo>
                <a:lnTo>
                  <a:pt x="350939" y="322899"/>
                </a:lnTo>
                <a:lnTo>
                  <a:pt x="348637" y="334328"/>
                </a:lnTo>
                <a:lnTo>
                  <a:pt x="344440" y="345758"/>
                </a:lnTo>
                <a:lnTo>
                  <a:pt x="339399" y="357188"/>
                </a:lnTo>
                <a:lnTo>
                  <a:pt x="333983" y="368618"/>
                </a:lnTo>
                <a:lnTo>
                  <a:pt x="322746" y="391478"/>
                </a:lnTo>
                <a:lnTo>
                  <a:pt x="314518" y="402908"/>
                </a:lnTo>
                <a:lnTo>
                  <a:pt x="304510" y="413385"/>
                </a:lnTo>
                <a:lnTo>
                  <a:pt x="288166" y="425591"/>
                </a:lnTo>
                <a:lnTo>
                  <a:pt x="282563" y="430412"/>
                </a:lnTo>
                <a:lnTo>
                  <a:pt x="276923" y="435532"/>
                </a:lnTo>
                <a:lnTo>
                  <a:pt x="270306" y="439897"/>
                </a:lnTo>
                <a:lnTo>
                  <a:pt x="263036" y="443760"/>
                </a:lnTo>
                <a:lnTo>
                  <a:pt x="255333" y="447287"/>
                </a:lnTo>
                <a:lnTo>
                  <a:pt x="247339" y="451544"/>
                </a:lnTo>
                <a:lnTo>
                  <a:pt x="239153" y="456287"/>
                </a:lnTo>
                <a:lnTo>
                  <a:pt x="230838" y="461354"/>
                </a:lnTo>
                <a:lnTo>
                  <a:pt x="222437" y="465684"/>
                </a:lnTo>
                <a:lnTo>
                  <a:pt x="213979" y="469524"/>
                </a:lnTo>
                <a:lnTo>
                  <a:pt x="205483" y="473036"/>
                </a:lnTo>
                <a:lnTo>
                  <a:pt x="197914" y="476330"/>
                </a:lnTo>
                <a:lnTo>
                  <a:pt x="184424" y="482530"/>
                </a:lnTo>
                <a:lnTo>
                  <a:pt x="177207" y="484564"/>
                </a:lnTo>
                <a:lnTo>
                  <a:pt x="169538" y="485920"/>
                </a:lnTo>
                <a:lnTo>
                  <a:pt x="161568" y="486824"/>
                </a:lnTo>
                <a:lnTo>
                  <a:pt x="154350" y="488380"/>
                </a:lnTo>
                <a:lnTo>
                  <a:pt x="147632" y="490369"/>
                </a:lnTo>
                <a:lnTo>
                  <a:pt x="141250" y="492648"/>
                </a:lnTo>
                <a:lnTo>
                  <a:pt x="135089" y="494167"/>
                </a:lnTo>
                <a:lnTo>
                  <a:pt x="129077" y="495179"/>
                </a:lnTo>
                <a:lnTo>
                  <a:pt x="123164" y="495855"/>
                </a:lnTo>
                <a:lnTo>
                  <a:pt x="117317" y="496305"/>
                </a:lnTo>
                <a:lnTo>
                  <a:pt x="111514" y="496605"/>
                </a:lnTo>
                <a:lnTo>
                  <a:pt x="105740" y="496805"/>
                </a:lnTo>
                <a:lnTo>
                  <a:pt x="100939" y="497891"/>
                </a:lnTo>
                <a:lnTo>
                  <a:pt x="93064" y="501637"/>
                </a:lnTo>
                <a:lnTo>
                  <a:pt x="83849" y="503937"/>
                </a:lnTo>
                <a:lnTo>
                  <a:pt x="78724" y="504551"/>
                </a:lnTo>
                <a:lnTo>
                  <a:pt x="74355" y="504007"/>
                </a:lnTo>
                <a:lnTo>
                  <a:pt x="70491" y="502692"/>
                </a:lnTo>
                <a:lnTo>
                  <a:pt x="63656" y="499644"/>
                </a:lnTo>
                <a:lnTo>
                  <a:pt x="54454" y="497928"/>
                </a:lnTo>
                <a:lnTo>
                  <a:pt x="48591" y="497526"/>
                </a:lnTo>
                <a:lnTo>
                  <a:pt x="46646" y="496467"/>
                </a:lnTo>
                <a:lnTo>
                  <a:pt x="45350" y="494808"/>
                </a:lnTo>
                <a:lnTo>
                  <a:pt x="43271" y="489852"/>
                </a:lnTo>
                <a:lnTo>
                  <a:pt x="42147" y="489446"/>
                </a:lnTo>
                <a:lnTo>
                  <a:pt x="32195" y="488680"/>
                </a:lnTo>
                <a:lnTo>
                  <a:pt x="30001" y="488664"/>
                </a:lnTo>
                <a:lnTo>
                  <a:pt x="28538" y="487701"/>
                </a:lnTo>
                <a:lnTo>
                  <a:pt x="27564" y="486107"/>
                </a:lnTo>
                <a:lnTo>
                  <a:pt x="25613" y="4800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63"/>
          <p:cNvSpPr/>
          <p:nvPr/>
        </p:nvSpPr>
        <p:spPr>
          <a:xfrm>
            <a:off x="6157913" y="2426027"/>
            <a:ext cx="375849" cy="291338"/>
          </a:xfrm>
          <a:custGeom>
            <a:avLst/>
            <a:gdLst/>
            <a:ahLst/>
            <a:cxnLst/>
            <a:rect l="0" t="0" r="0" b="0"/>
            <a:pathLst>
              <a:path w="375849" h="291338">
                <a:moveTo>
                  <a:pt x="257174" y="68570"/>
                </a:moveTo>
                <a:lnTo>
                  <a:pt x="257174" y="55800"/>
                </a:lnTo>
                <a:lnTo>
                  <a:pt x="256222" y="53389"/>
                </a:lnTo>
                <a:lnTo>
                  <a:pt x="249793" y="44428"/>
                </a:lnTo>
                <a:lnTo>
                  <a:pt x="249131" y="41013"/>
                </a:lnTo>
                <a:lnTo>
                  <a:pt x="248706" y="35610"/>
                </a:lnTo>
                <a:lnTo>
                  <a:pt x="241230" y="27016"/>
                </a:lnTo>
                <a:lnTo>
                  <a:pt x="231283" y="21544"/>
                </a:lnTo>
                <a:lnTo>
                  <a:pt x="220822" y="13891"/>
                </a:lnTo>
                <a:lnTo>
                  <a:pt x="214665" y="10931"/>
                </a:lnTo>
                <a:lnTo>
                  <a:pt x="211690" y="10141"/>
                </a:lnTo>
                <a:lnTo>
                  <a:pt x="205844" y="6724"/>
                </a:lnTo>
                <a:lnTo>
                  <a:pt x="202951" y="4480"/>
                </a:lnTo>
                <a:lnTo>
                  <a:pt x="199118" y="2983"/>
                </a:lnTo>
                <a:lnTo>
                  <a:pt x="189779" y="1320"/>
                </a:lnTo>
                <a:lnTo>
                  <a:pt x="178362" y="384"/>
                </a:lnTo>
                <a:lnTo>
                  <a:pt x="167279" y="42"/>
                </a:lnTo>
                <a:lnTo>
                  <a:pt x="147766" y="0"/>
                </a:lnTo>
                <a:lnTo>
                  <a:pt x="143277" y="949"/>
                </a:lnTo>
                <a:lnTo>
                  <a:pt x="135751" y="4544"/>
                </a:lnTo>
                <a:lnTo>
                  <a:pt x="126691" y="6777"/>
                </a:lnTo>
                <a:lnTo>
                  <a:pt x="121608" y="7372"/>
                </a:lnTo>
                <a:lnTo>
                  <a:pt x="117267" y="9674"/>
                </a:lnTo>
                <a:lnTo>
                  <a:pt x="105654" y="21063"/>
                </a:lnTo>
                <a:lnTo>
                  <a:pt x="91523" y="30893"/>
                </a:lnTo>
                <a:lnTo>
                  <a:pt x="79928" y="39838"/>
                </a:lnTo>
                <a:lnTo>
                  <a:pt x="70130" y="45640"/>
                </a:lnTo>
                <a:lnTo>
                  <a:pt x="61966" y="53934"/>
                </a:lnTo>
                <a:lnTo>
                  <a:pt x="58455" y="58813"/>
                </a:lnTo>
                <a:lnTo>
                  <a:pt x="49475" y="66774"/>
                </a:lnTo>
                <a:lnTo>
                  <a:pt x="44413" y="70230"/>
                </a:lnTo>
                <a:lnTo>
                  <a:pt x="36248" y="79150"/>
                </a:lnTo>
                <a:lnTo>
                  <a:pt x="32738" y="84196"/>
                </a:lnTo>
                <a:lnTo>
                  <a:pt x="26297" y="92342"/>
                </a:lnTo>
                <a:lnTo>
                  <a:pt x="20259" y="100091"/>
                </a:lnTo>
                <a:lnTo>
                  <a:pt x="17316" y="104824"/>
                </a:lnTo>
                <a:lnTo>
                  <a:pt x="14401" y="109884"/>
                </a:lnTo>
                <a:lnTo>
                  <a:pt x="8623" y="118047"/>
                </a:lnTo>
                <a:lnTo>
                  <a:pt x="5748" y="121557"/>
                </a:lnTo>
                <a:lnTo>
                  <a:pt x="3832" y="125802"/>
                </a:lnTo>
                <a:lnTo>
                  <a:pt x="2554" y="130538"/>
                </a:lnTo>
                <a:lnTo>
                  <a:pt x="1703" y="135599"/>
                </a:lnTo>
                <a:lnTo>
                  <a:pt x="756" y="143763"/>
                </a:lnTo>
                <a:lnTo>
                  <a:pt x="335" y="151519"/>
                </a:lnTo>
                <a:lnTo>
                  <a:pt x="99" y="165644"/>
                </a:lnTo>
                <a:lnTo>
                  <a:pt x="0" y="208200"/>
                </a:lnTo>
                <a:lnTo>
                  <a:pt x="952" y="211187"/>
                </a:lnTo>
                <a:lnTo>
                  <a:pt x="5891" y="219941"/>
                </a:lnTo>
                <a:lnTo>
                  <a:pt x="8729" y="228567"/>
                </a:lnTo>
                <a:lnTo>
                  <a:pt x="12769" y="234295"/>
                </a:lnTo>
                <a:lnTo>
                  <a:pt x="20280" y="240016"/>
                </a:lnTo>
                <a:lnTo>
                  <a:pt x="29015" y="244781"/>
                </a:lnTo>
                <a:lnTo>
                  <a:pt x="39288" y="248416"/>
                </a:lnTo>
                <a:lnTo>
                  <a:pt x="48364" y="254149"/>
                </a:lnTo>
                <a:lnTo>
                  <a:pt x="54197" y="255825"/>
                </a:lnTo>
                <a:lnTo>
                  <a:pt x="62505" y="256569"/>
                </a:lnTo>
                <a:lnTo>
                  <a:pt x="71594" y="256900"/>
                </a:lnTo>
                <a:lnTo>
                  <a:pt x="83019" y="257087"/>
                </a:lnTo>
                <a:lnTo>
                  <a:pt x="104430" y="257155"/>
                </a:lnTo>
                <a:lnTo>
                  <a:pt x="107719" y="256206"/>
                </a:lnTo>
                <a:lnTo>
                  <a:pt x="113915" y="252611"/>
                </a:lnTo>
                <a:lnTo>
                  <a:pt x="122758" y="245232"/>
                </a:lnTo>
                <a:lnTo>
                  <a:pt x="126606" y="243495"/>
                </a:lnTo>
                <a:lnTo>
                  <a:pt x="135961" y="241564"/>
                </a:lnTo>
                <a:lnTo>
                  <a:pt x="143929" y="238166"/>
                </a:lnTo>
                <a:lnTo>
                  <a:pt x="153770" y="230899"/>
                </a:lnTo>
                <a:lnTo>
                  <a:pt x="162719" y="222712"/>
                </a:lnTo>
                <a:lnTo>
                  <a:pt x="165629" y="219909"/>
                </a:lnTo>
                <a:lnTo>
                  <a:pt x="167569" y="216135"/>
                </a:lnTo>
                <a:lnTo>
                  <a:pt x="168862" y="211714"/>
                </a:lnTo>
                <a:lnTo>
                  <a:pt x="169724" y="206862"/>
                </a:lnTo>
                <a:lnTo>
                  <a:pt x="173223" y="198931"/>
                </a:lnTo>
                <a:lnTo>
                  <a:pt x="177000" y="192231"/>
                </a:lnTo>
                <a:lnTo>
                  <a:pt x="178679" y="186078"/>
                </a:lnTo>
                <a:lnTo>
                  <a:pt x="181965" y="177628"/>
                </a:lnTo>
                <a:lnTo>
                  <a:pt x="184174" y="172708"/>
                </a:lnTo>
                <a:lnTo>
                  <a:pt x="186630" y="164701"/>
                </a:lnTo>
                <a:lnTo>
                  <a:pt x="187721" y="157967"/>
                </a:lnTo>
                <a:lnTo>
                  <a:pt x="188206" y="151800"/>
                </a:lnTo>
                <a:lnTo>
                  <a:pt x="188479" y="142972"/>
                </a:lnTo>
                <a:lnTo>
                  <a:pt x="188584" y="121179"/>
                </a:lnTo>
                <a:lnTo>
                  <a:pt x="187635" y="116977"/>
                </a:lnTo>
                <a:lnTo>
                  <a:pt x="184040" y="109769"/>
                </a:lnTo>
                <a:lnTo>
                  <a:pt x="181212" y="104907"/>
                </a:lnTo>
                <a:lnTo>
                  <a:pt x="180551" y="101230"/>
                </a:lnTo>
                <a:lnTo>
                  <a:pt x="180374" y="98916"/>
                </a:lnTo>
                <a:lnTo>
                  <a:pt x="181209" y="96420"/>
                </a:lnTo>
                <a:lnTo>
                  <a:pt x="186853" y="88112"/>
                </a:lnTo>
                <a:lnTo>
                  <a:pt x="188564" y="85757"/>
                </a:lnTo>
                <a:lnTo>
                  <a:pt x="188593" y="105867"/>
                </a:lnTo>
                <a:lnTo>
                  <a:pt x="187641" y="108675"/>
                </a:lnTo>
                <a:lnTo>
                  <a:pt x="184043" y="114334"/>
                </a:lnTo>
                <a:lnTo>
                  <a:pt x="181809" y="122565"/>
                </a:lnTo>
                <a:lnTo>
                  <a:pt x="180816" y="131620"/>
                </a:lnTo>
                <a:lnTo>
                  <a:pt x="180375" y="138820"/>
                </a:lnTo>
                <a:lnTo>
                  <a:pt x="180178" y="147735"/>
                </a:lnTo>
                <a:lnTo>
                  <a:pt x="180023" y="215477"/>
                </a:lnTo>
                <a:lnTo>
                  <a:pt x="180975" y="218896"/>
                </a:lnTo>
                <a:lnTo>
                  <a:pt x="184573" y="225234"/>
                </a:lnTo>
                <a:lnTo>
                  <a:pt x="186807" y="233766"/>
                </a:lnTo>
                <a:lnTo>
                  <a:pt x="187403" y="238708"/>
                </a:lnTo>
                <a:lnTo>
                  <a:pt x="188752" y="242956"/>
                </a:lnTo>
                <a:lnTo>
                  <a:pt x="192792" y="250215"/>
                </a:lnTo>
                <a:lnTo>
                  <a:pt x="197763" y="256616"/>
                </a:lnTo>
                <a:lnTo>
                  <a:pt x="205916" y="265575"/>
                </a:lnTo>
                <a:lnTo>
                  <a:pt x="217204" y="277135"/>
                </a:lnTo>
                <a:lnTo>
                  <a:pt x="220050" y="279051"/>
                </a:lnTo>
                <a:lnTo>
                  <a:pt x="238868" y="286929"/>
                </a:lnTo>
                <a:lnTo>
                  <a:pt x="246816" y="289444"/>
                </a:lnTo>
                <a:lnTo>
                  <a:pt x="254475" y="290561"/>
                </a:lnTo>
                <a:lnTo>
                  <a:pt x="264230" y="291058"/>
                </a:lnTo>
                <a:lnTo>
                  <a:pt x="275880" y="291337"/>
                </a:lnTo>
                <a:lnTo>
                  <a:pt x="284856" y="288863"/>
                </a:lnTo>
                <a:lnTo>
                  <a:pt x="295195" y="284588"/>
                </a:lnTo>
                <a:lnTo>
                  <a:pt x="306139" y="279513"/>
                </a:lnTo>
                <a:lnTo>
                  <a:pt x="323012" y="271301"/>
                </a:lnTo>
                <a:lnTo>
                  <a:pt x="331838" y="265670"/>
                </a:lnTo>
                <a:lnTo>
                  <a:pt x="342162" y="257145"/>
                </a:lnTo>
                <a:lnTo>
                  <a:pt x="345265" y="254294"/>
                </a:lnTo>
                <a:lnTo>
                  <a:pt x="351254" y="246047"/>
                </a:lnTo>
                <a:lnTo>
                  <a:pt x="357090" y="236984"/>
                </a:lnTo>
                <a:lnTo>
                  <a:pt x="362858" y="229781"/>
                </a:lnTo>
                <a:lnTo>
                  <a:pt x="366057" y="223404"/>
                </a:lnTo>
                <a:lnTo>
                  <a:pt x="366911" y="220370"/>
                </a:lnTo>
                <a:lnTo>
                  <a:pt x="370399" y="214459"/>
                </a:lnTo>
                <a:lnTo>
                  <a:pt x="372662" y="211550"/>
                </a:lnTo>
                <a:lnTo>
                  <a:pt x="375177" y="205777"/>
                </a:lnTo>
                <a:lnTo>
                  <a:pt x="375848" y="202904"/>
                </a:lnTo>
                <a:lnTo>
                  <a:pt x="375343" y="200036"/>
                </a:lnTo>
                <a:lnTo>
                  <a:pt x="371033" y="191449"/>
                </a:lnTo>
                <a:lnTo>
                  <a:pt x="369690" y="185730"/>
                </a:lnTo>
                <a:lnTo>
                  <a:pt x="368380" y="183824"/>
                </a:lnTo>
                <a:lnTo>
                  <a:pt x="366554" y="182554"/>
                </a:lnTo>
                <a:lnTo>
                  <a:pt x="360044" y="1800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64"/>
          <p:cNvSpPr/>
          <p:nvPr/>
        </p:nvSpPr>
        <p:spPr>
          <a:xfrm>
            <a:off x="6749415" y="2571750"/>
            <a:ext cx="351473" cy="1"/>
          </a:xfrm>
          <a:custGeom>
            <a:avLst/>
            <a:gdLst/>
            <a:ahLst/>
            <a:cxnLst/>
            <a:rect l="0" t="0" r="0" b="0"/>
            <a:pathLst>
              <a:path w="351473" h="1">
                <a:moveTo>
                  <a:pt x="0" y="0"/>
                </a:move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65"/>
          <p:cNvSpPr/>
          <p:nvPr/>
        </p:nvSpPr>
        <p:spPr>
          <a:xfrm>
            <a:off x="6929437" y="2443162"/>
            <a:ext cx="30588" cy="24517"/>
          </a:xfrm>
          <a:custGeom>
            <a:avLst/>
            <a:gdLst/>
            <a:ahLst/>
            <a:cxnLst/>
            <a:rect l="0" t="0" r="0" b="0"/>
            <a:pathLst>
              <a:path w="30588" h="24517">
                <a:moveTo>
                  <a:pt x="25718" y="0"/>
                </a:moveTo>
                <a:lnTo>
                  <a:pt x="25718" y="4551"/>
                </a:lnTo>
                <a:lnTo>
                  <a:pt x="24765" y="5892"/>
                </a:lnTo>
                <a:lnTo>
                  <a:pt x="23178" y="6785"/>
                </a:lnTo>
                <a:lnTo>
                  <a:pt x="21166" y="7381"/>
                </a:lnTo>
                <a:lnTo>
                  <a:pt x="19826" y="8731"/>
                </a:lnTo>
                <a:lnTo>
                  <a:pt x="18932" y="10583"/>
                </a:lnTo>
                <a:lnTo>
                  <a:pt x="17176" y="17031"/>
                </a:lnTo>
                <a:lnTo>
                  <a:pt x="17148" y="24516"/>
                </a:lnTo>
                <a:lnTo>
                  <a:pt x="17145" y="17467"/>
                </a:lnTo>
                <a:lnTo>
                  <a:pt x="18098" y="16407"/>
                </a:lnTo>
                <a:lnTo>
                  <a:pt x="25365" y="8934"/>
                </a:lnTo>
                <a:lnTo>
                  <a:pt x="26435" y="8813"/>
                </a:lnTo>
                <a:lnTo>
                  <a:pt x="28101" y="8733"/>
                </a:lnTo>
                <a:lnTo>
                  <a:pt x="30164" y="8680"/>
                </a:lnTo>
                <a:lnTo>
                  <a:pt x="30587" y="8644"/>
                </a:lnTo>
                <a:lnTo>
                  <a:pt x="29916" y="8620"/>
                </a:lnTo>
                <a:lnTo>
                  <a:pt x="13808" y="8573"/>
                </a:lnTo>
                <a:lnTo>
                  <a:pt x="11110" y="9525"/>
                </a:lnTo>
                <a:lnTo>
                  <a:pt x="8359" y="11113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66"/>
          <p:cNvSpPr/>
          <p:nvPr/>
        </p:nvSpPr>
        <p:spPr>
          <a:xfrm>
            <a:off x="6920979" y="2674620"/>
            <a:ext cx="51174" cy="47726"/>
          </a:xfrm>
          <a:custGeom>
            <a:avLst/>
            <a:gdLst/>
            <a:ahLst/>
            <a:cxnLst/>
            <a:rect l="0" t="0" r="0" b="0"/>
            <a:pathLst>
              <a:path w="51174" h="47726">
                <a:moveTo>
                  <a:pt x="25603" y="0"/>
                </a:moveTo>
                <a:lnTo>
                  <a:pt x="25603" y="4550"/>
                </a:lnTo>
                <a:lnTo>
                  <a:pt x="24651" y="5891"/>
                </a:lnTo>
                <a:lnTo>
                  <a:pt x="23063" y="6785"/>
                </a:lnTo>
                <a:lnTo>
                  <a:pt x="21052" y="7380"/>
                </a:lnTo>
                <a:lnTo>
                  <a:pt x="19712" y="8730"/>
                </a:lnTo>
                <a:lnTo>
                  <a:pt x="18818" y="10582"/>
                </a:lnTo>
                <a:lnTo>
                  <a:pt x="17385" y="15848"/>
                </a:lnTo>
                <a:lnTo>
                  <a:pt x="16313" y="17233"/>
                </a:lnTo>
                <a:lnTo>
                  <a:pt x="14648" y="19108"/>
                </a:lnTo>
                <a:lnTo>
                  <a:pt x="9680" y="24412"/>
                </a:lnTo>
                <a:lnTo>
                  <a:pt x="1185" y="32983"/>
                </a:lnTo>
                <a:lnTo>
                  <a:pt x="751" y="34372"/>
                </a:lnTo>
                <a:lnTo>
                  <a:pt x="463" y="36249"/>
                </a:lnTo>
                <a:lnTo>
                  <a:pt x="0" y="41556"/>
                </a:lnTo>
                <a:lnTo>
                  <a:pt x="914" y="41991"/>
                </a:lnTo>
                <a:lnTo>
                  <a:pt x="2476" y="42281"/>
                </a:lnTo>
                <a:lnTo>
                  <a:pt x="4470" y="42475"/>
                </a:lnTo>
                <a:lnTo>
                  <a:pt x="5799" y="43556"/>
                </a:lnTo>
                <a:lnTo>
                  <a:pt x="6686" y="45230"/>
                </a:lnTo>
                <a:lnTo>
                  <a:pt x="7277" y="47298"/>
                </a:lnTo>
                <a:lnTo>
                  <a:pt x="7670" y="47725"/>
                </a:lnTo>
                <a:lnTo>
                  <a:pt x="7933" y="47056"/>
                </a:lnTo>
                <a:lnTo>
                  <a:pt x="8108" y="45658"/>
                </a:lnTo>
                <a:lnTo>
                  <a:pt x="9177" y="44726"/>
                </a:lnTo>
                <a:lnTo>
                  <a:pt x="10843" y="44105"/>
                </a:lnTo>
                <a:lnTo>
                  <a:pt x="15808" y="43107"/>
                </a:lnTo>
                <a:lnTo>
                  <a:pt x="17168" y="42073"/>
                </a:lnTo>
                <a:lnTo>
                  <a:pt x="19028" y="40431"/>
                </a:lnTo>
                <a:lnTo>
                  <a:pt x="21219" y="38384"/>
                </a:lnTo>
                <a:lnTo>
                  <a:pt x="23633" y="37019"/>
                </a:lnTo>
                <a:lnTo>
                  <a:pt x="26195" y="36109"/>
                </a:lnTo>
                <a:lnTo>
                  <a:pt x="28855" y="35503"/>
                </a:lnTo>
                <a:lnTo>
                  <a:pt x="31581" y="35098"/>
                </a:lnTo>
                <a:lnTo>
                  <a:pt x="34351" y="34829"/>
                </a:lnTo>
                <a:lnTo>
                  <a:pt x="37150" y="34649"/>
                </a:lnTo>
                <a:lnTo>
                  <a:pt x="39968" y="34529"/>
                </a:lnTo>
                <a:lnTo>
                  <a:pt x="45640" y="34396"/>
                </a:lnTo>
                <a:lnTo>
                  <a:pt x="47534" y="33408"/>
                </a:lnTo>
                <a:lnTo>
                  <a:pt x="48796" y="31797"/>
                </a:lnTo>
                <a:lnTo>
                  <a:pt x="51173" y="26073"/>
                </a:lnTo>
                <a:lnTo>
                  <a:pt x="50270" y="25954"/>
                </a:lnTo>
                <a:lnTo>
                  <a:pt x="48715" y="25875"/>
                </a:lnTo>
                <a:lnTo>
                  <a:pt x="44447" y="25787"/>
                </a:lnTo>
                <a:lnTo>
                  <a:pt x="8564" y="25717"/>
                </a:lnTo>
                <a:lnTo>
                  <a:pt x="17030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67"/>
          <p:cNvSpPr/>
          <p:nvPr/>
        </p:nvSpPr>
        <p:spPr>
          <a:xfrm>
            <a:off x="7340920" y="2408872"/>
            <a:ext cx="42861" cy="291466"/>
          </a:xfrm>
          <a:custGeom>
            <a:avLst/>
            <a:gdLst/>
            <a:ahLst/>
            <a:cxnLst/>
            <a:rect l="0" t="0" r="0" b="0"/>
            <a:pathLst>
              <a:path w="42861" h="291466">
                <a:moveTo>
                  <a:pt x="8570" y="0"/>
                </a:moveTo>
                <a:lnTo>
                  <a:pt x="351" y="0"/>
                </a:lnTo>
                <a:lnTo>
                  <a:pt x="18" y="8731"/>
                </a:lnTo>
                <a:lnTo>
                  <a:pt x="0" y="20400"/>
                </a:lnTo>
                <a:lnTo>
                  <a:pt x="952" y="24077"/>
                </a:lnTo>
                <a:lnTo>
                  <a:pt x="2538" y="28434"/>
                </a:lnTo>
                <a:lnTo>
                  <a:pt x="4548" y="33244"/>
                </a:lnTo>
                <a:lnTo>
                  <a:pt x="5889" y="38355"/>
                </a:lnTo>
                <a:lnTo>
                  <a:pt x="6783" y="43668"/>
                </a:lnTo>
                <a:lnTo>
                  <a:pt x="7378" y="49114"/>
                </a:lnTo>
                <a:lnTo>
                  <a:pt x="7775" y="54650"/>
                </a:lnTo>
                <a:lnTo>
                  <a:pt x="8040" y="60246"/>
                </a:lnTo>
                <a:lnTo>
                  <a:pt x="8413" y="74683"/>
                </a:lnTo>
                <a:lnTo>
                  <a:pt x="8465" y="78364"/>
                </a:lnTo>
                <a:lnTo>
                  <a:pt x="9453" y="83675"/>
                </a:lnTo>
                <a:lnTo>
                  <a:pt x="11063" y="90073"/>
                </a:lnTo>
                <a:lnTo>
                  <a:pt x="13090" y="97196"/>
                </a:lnTo>
                <a:lnTo>
                  <a:pt x="14441" y="103850"/>
                </a:lnTo>
                <a:lnTo>
                  <a:pt x="15341" y="110191"/>
                </a:lnTo>
                <a:lnTo>
                  <a:pt x="15942" y="116323"/>
                </a:lnTo>
                <a:lnTo>
                  <a:pt x="16341" y="122316"/>
                </a:lnTo>
                <a:lnTo>
                  <a:pt x="16609" y="128217"/>
                </a:lnTo>
                <a:lnTo>
                  <a:pt x="16905" y="139853"/>
                </a:lnTo>
                <a:lnTo>
                  <a:pt x="17111" y="168571"/>
                </a:lnTo>
                <a:lnTo>
                  <a:pt x="18074" y="174293"/>
                </a:lnTo>
                <a:lnTo>
                  <a:pt x="19668" y="180013"/>
                </a:lnTo>
                <a:lnTo>
                  <a:pt x="21684" y="185731"/>
                </a:lnTo>
                <a:lnTo>
                  <a:pt x="23027" y="191448"/>
                </a:lnTo>
                <a:lnTo>
                  <a:pt x="23923" y="197165"/>
                </a:lnTo>
                <a:lnTo>
                  <a:pt x="24520" y="202881"/>
                </a:lnTo>
                <a:lnTo>
                  <a:pt x="24918" y="208596"/>
                </a:lnTo>
                <a:lnTo>
                  <a:pt x="25184" y="214312"/>
                </a:lnTo>
                <a:lnTo>
                  <a:pt x="25360" y="220027"/>
                </a:lnTo>
                <a:lnTo>
                  <a:pt x="26431" y="224790"/>
                </a:lnTo>
                <a:lnTo>
                  <a:pt x="28097" y="228917"/>
                </a:lnTo>
                <a:lnTo>
                  <a:pt x="30161" y="232622"/>
                </a:lnTo>
                <a:lnTo>
                  <a:pt x="31536" y="236044"/>
                </a:lnTo>
                <a:lnTo>
                  <a:pt x="32453" y="239277"/>
                </a:lnTo>
                <a:lnTo>
                  <a:pt x="33472" y="246363"/>
                </a:lnTo>
                <a:lnTo>
                  <a:pt x="33744" y="250920"/>
                </a:lnTo>
                <a:lnTo>
                  <a:pt x="34180" y="262818"/>
                </a:lnTo>
                <a:lnTo>
                  <a:pt x="35168" y="264747"/>
                </a:lnTo>
                <a:lnTo>
                  <a:pt x="36780" y="266986"/>
                </a:lnTo>
                <a:lnTo>
                  <a:pt x="38806" y="269430"/>
                </a:lnTo>
                <a:lnTo>
                  <a:pt x="40157" y="272013"/>
                </a:lnTo>
                <a:lnTo>
                  <a:pt x="41058" y="274687"/>
                </a:lnTo>
                <a:lnTo>
                  <a:pt x="42504" y="281272"/>
                </a:lnTo>
                <a:lnTo>
                  <a:pt x="42829" y="290131"/>
                </a:lnTo>
                <a:lnTo>
                  <a:pt x="42860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68"/>
          <p:cNvSpPr/>
          <p:nvPr/>
        </p:nvSpPr>
        <p:spPr>
          <a:xfrm>
            <a:off x="7486684" y="2400300"/>
            <a:ext cx="265680" cy="282889"/>
          </a:xfrm>
          <a:custGeom>
            <a:avLst/>
            <a:gdLst/>
            <a:ahLst/>
            <a:cxnLst/>
            <a:rect l="0" t="0" r="0" b="0"/>
            <a:pathLst>
              <a:path w="265680" h="282889">
                <a:moveTo>
                  <a:pt x="77118" y="25717"/>
                </a:moveTo>
                <a:lnTo>
                  <a:pt x="77118" y="21166"/>
                </a:lnTo>
                <a:lnTo>
                  <a:pt x="76166" y="19826"/>
                </a:lnTo>
                <a:lnTo>
                  <a:pt x="74578" y="18932"/>
                </a:lnTo>
                <a:lnTo>
                  <a:pt x="68899" y="17249"/>
                </a:lnTo>
                <a:lnTo>
                  <a:pt x="64099" y="17176"/>
                </a:lnTo>
                <a:lnTo>
                  <a:pt x="62724" y="18118"/>
                </a:lnTo>
                <a:lnTo>
                  <a:pt x="61807" y="19698"/>
                </a:lnTo>
                <a:lnTo>
                  <a:pt x="60335" y="24528"/>
                </a:lnTo>
                <a:lnTo>
                  <a:pt x="53200" y="32326"/>
                </a:lnTo>
                <a:lnTo>
                  <a:pt x="48073" y="37544"/>
                </a:lnTo>
                <a:lnTo>
                  <a:pt x="42619" y="45579"/>
                </a:lnTo>
                <a:lnTo>
                  <a:pt x="39831" y="50388"/>
                </a:lnTo>
                <a:lnTo>
                  <a:pt x="37972" y="55499"/>
                </a:lnTo>
                <a:lnTo>
                  <a:pt x="36734" y="60812"/>
                </a:lnTo>
                <a:lnTo>
                  <a:pt x="35907" y="66258"/>
                </a:lnTo>
                <a:lnTo>
                  <a:pt x="32450" y="74851"/>
                </a:lnTo>
                <a:lnTo>
                  <a:pt x="27738" y="82797"/>
                </a:lnTo>
                <a:lnTo>
                  <a:pt x="22469" y="92678"/>
                </a:lnTo>
                <a:lnTo>
                  <a:pt x="16952" y="100880"/>
                </a:lnTo>
                <a:lnTo>
                  <a:pt x="14148" y="104401"/>
                </a:lnTo>
                <a:lnTo>
                  <a:pt x="12278" y="108653"/>
                </a:lnTo>
                <a:lnTo>
                  <a:pt x="11031" y="113393"/>
                </a:lnTo>
                <a:lnTo>
                  <a:pt x="10200" y="118457"/>
                </a:lnTo>
                <a:lnTo>
                  <a:pt x="6736" y="126625"/>
                </a:lnTo>
                <a:lnTo>
                  <a:pt x="4479" y="130137"/>
                </a:lnTo>
                <a:lnTo>
                  <a:pt x="2975" y="134383"/>
                </a:lnTo>
                <a:lnTo>
                  <a:pt x="1972" y="139118"/>
                </a:lnTo>
                <a:lnTo>
                  <a:pt x="1303" y="144180"/>
                </a:lnTo>
                <a:lnTo>
                  <a:pt x="857" y="149460"/>
                </a:lnTo>
                <a:lnTo>
                  <a:pt x="560" y="154885"/>
                </a:lnTo>
                <a:lnTo>
                  <a:pt x="230" y="165040"/>
                </a:lnTo>
                <a:lnTo>
                  <a:pt x="18" y="179320"/>
                </a:lnTo>
                <a:lnTo>
                  <a:pt x="0" y="182412"/>
                </a:lnTo>
                <a:lnTo>
                  <a:pt x="2521" y="190927"/>
                </a:lnTo>
                <a:lnTo>
                  <a:pt x="4526" y="195864"/>
                </a:lnTo>
                <a:lnTo>
                  <a:pt x="6756" y="203891"/>
                </a:lnTo>
                <a:lnTo>
                  <a:pt x="8698" y="211585"/>
                </a:lnTo>
                <a:lnTo>
                  <a:pt x="10550" y="216304"/>
                </a:lnTo>
                <a:lnTo>
                  <a:pt x="12737" y="221355"/>
                </a:lnTo>
                <a:lnTo>
                  <a:pt x="17707" y="229507"/>
                </a:lnTo>
                <a:lnTo>
                  <a:pt x="23090" y="236305"/>
                </a:lnTo>
                <a:lnTo>
                  <a:pt x="28658" y="242502"/>
                </a:lnTo>
                <a:lnTo>
                  <a:pt x="34308" y="248431"/>
                </a:lnTo>
                <a:lnTo>
                  <a:pt x="54261" y="268594"/>
                </a:lnTo>
                <a:lnTo>
                  <a:pt x="62514" y="274315"/>
                </a:lnTo>
                <a:lnTo>
                  <a:pt x="67382" y="277174"/>
                </a:lnTo>
                <a:lnTo>
                  <a:pt x="75331" y="280351"/>
                </a:lnTo>
                <a:lnTo>
                  <a:pt x="82039" y="281763"/>
                </a:lnTo>
                <a:lnTo>
                  <a:pt x="88195" y="282390"/>
                </a:lnTo>
                <a:lnTo>
                  <a:pt x="92123" y="282557"/>
                </a:lnTo>
                <a:lnTo>
                  <a:pt x="105799" y="282793"/>
                </a:lnTo>
                <a:lnTo>
                  <a:pt x="135854" y="282888"/>
                </a:lnTo>
                <a:lnTo>
                  <a:pt x="140088" y="281937"/>
                </a:lnTo>
                <a:lnTo>
                  <a:pt x="147332" y="278340"/>
                </a:lnTo>
                <a:lnTo>
                  <a:pt x="156267" y="273566"/>
                </a:lnTo>
                <a:lnTo>
                  <a:pt x="161316" y="270960"/>
                </a:lnTo>
                <a:lnTo>
                  <a:pt x="166588" y="267317"/>
                </a:lnTo>
                <a:lnTo>
                  <a:pt x="172007" y="262984"/>
                </a:lnTo>
                <a:lnTo>
                  <a:pt x="177525" y="258190"/>
                </a:lnTo>
                <a:lnTo>
                  <a:pt x="183109" y="254042"/>
                </a:lnTo>
                <a:lnTo>
                  <a:pt x="188736" y="250323"/>
                </a:lnTo>
                <a:lnTo>
                  <a:pt x="194393" y="246892"/>
                </a:lnTo>
                <a:lnTo>
                  <a:pt x="200069" y="243652"/>
                </a:lnTo>
                <a:lnTo>
                  <a:pt x="211455" y="237512"/>
                </a:lnTo>
                <a:lnTo>
                  <a:pt x="216206" y="233589"/>
                </a:lnTo>
                <a:lnTo>
                  <a:pt x="220326" y="229068"/>
                </a:lnTo>
                <a:lnTo>
                  <a:pt x="224025" y="224149"/>
                </a:lnTo>
                <a:lnTo>
                  <a:pt x="227443" y="218965"/>
                </a:lnTo>
                <a:lnTo>
                  <a:pt x="230675" y="213604"/>
                </a:lnTo>
                <a:lnTo>
                  <a:pt x="233782" y="208125"/>
                </a:lnTo>
                <a:lnTo>
                  <a:pt x="239774" y="199497"/>
                </a:lnTo>
                <a:lnTo>
                  <a:pt x="245613" y="191535"/>
                </a:lnTo>
                <a:lnTo>
                  <a:pt x="248502" y="186745"/>
                </a:lnTo>
                <a:lnTo>
                  <a:pt x="251382" y="181647"/>
                </a:lnTo>
                <a:lnTo>
                  <a:pt x="254582" y="173442"/>
                </a:lnTo>
                <a:lnTo>
                  <a:pt x="256956" y="165667"/>
                </a:lnTo>
                <a:lnTo>
                  <a:pt x="258923" y="160927"/>
                </a:lnTo>
                <a:lnTo>
                  <a:pt x="261186" y="155862"/>
                </a:lnTo>
                <a:lnTo>
                  <a:pt x="262695" y="150580"/>
                </a:lnTo>
                <a:lnTo>
                  <a:pt x="263701" y="145154"/>
                </a:lnTo>
                <a:lnTo>
                  <a:pt x="264372" y="139632"/>
                </a:lnTo>
                <a:lnTo>
                  <a:pt x="264819" y="134045"/>
                </a:lnTo>
                <a:lnTo>
                  <a:pt x="265117" y="128416"/>
                </a:lnTo>
                <a:lnTo>
                  <a:pt x="265449" y="117081"/>
                </a:lnTo>
                <a:lnTo>
                  <a:pt x="265679" y="88572"/>
                </a:lnTo>
                <a:lnTo>
                  <a:pt x="264737" y="83813"/>
                </a:lnTo>
                <a:lnTo>
                  <a:pt x="261152" y="75985"/>
                </a:lnTo>
                <a:lnTo>
                  <a:pt x="253778" y="61672"/>
                </a:lnTo>
                <a:lnTo>
                  <a:pt x="248343" y="53444"/>
                </a:lnTo>
                <a:lnTo>
                  <a:pt x="242754" y="46613"/>
                </a:lnTo>
                <a:lnTo>
                  <a:pt x="237094" y="40401"/>
                </a:lnTo>
                <a:lnTo>
                  <a:pt x="228552" y="31550"/>
                </a:lnTo>
                <a:lnTo>
                  <a:pt x="219989" y="22894"/>
                </a:lnTo>
                <a:lnTo>
                  <a:pt x="216180" y="20978"/>
                </a:lnTo>
                <a:lnTo>
                  <a:pt x="211737" y="19700"/>
                </a:lnTo>
                <a:lnTo>
                  <a:pt x="206869" y="18848"/>
                </a:lnTo>
                <a:lnTo>
                  <a:pt x="198920" y="15362"/>
                </a:lnTo>
                <a:lnTo>
                  <a:pt x="195467" y="13099"/>
                </a:lnTo>
                <a:lnTo>
                  <a:pt x="191260" y="11590"/>
                </a:lnTo>
                <a:lnTo>
                  <a:pt x="186550" y="10584"/>
                </a:lnTo>
                <a:lnTo>
                  <a:pt x="181506" y="9913"/>
                </a:lnTo>
                <a:lnTo>
                  <a:pt x="173360" y="9168"/>
                </a:lnTo>
                <a:lnTo>
                  <a:pt x="165612" y="8837"/>
                </a:lnTo>
                <a:lnTo>
                  <a:pt x="145116" y="8624"/>
                </a:lnTo>
                <a:lnTo>
                  <a:pt x="56290" y="8572"/>
                </a:lnTo>
                <a:lnTo>
                  <a:pt x="54660" y="7620"/>
                </a:lnTo>
                <a:lnTo>
                  <a:pt x="53574" y="6032"/>
                </a:lnTo>
                <a:lnTo>
                  <a:pt x="514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69"/>
          <p:cNvSpPr/>
          <p:nvPr/>
        </p:nvSpPr>
        <p:spPr>
          <a:xfrm>
            <a:off x="6389404" y="2889037"/>
            <a:ext cx="342866" cy="154200"/>
          </a:xfrm>
          <a:custGeom>
            <a:avLst/>
            <a:gdLst/>
            <a:ahLst/>
            <a:cxnLst/>
            <a:rect l="0" t="0" r="0" b="0"/>
            <a:pathLst>
              <a:path w="342866" h="154200">
                <a:moveTo>
                  <a:pt x="171415" y="34185"/>
                </a:moveTo>
                <a:lnTo>
                  <a:pt x="171415" y="26804"/>
                </a:lnTo>
                <a:lnTo>
                  <a:pt x="170463" y="26407"/>
                </a:lnTo>
                <a:lnTo>
                  <a:pt x="163196" y="25644"/>
                </a:lnTo>
                <a:lnTo>
                  <a:pt x="158397" y="21071"/>
                </a:lnTo>
                <a:lnTo>
                  <a:pt x="155493" y="18234"/>
                </a:lnTo>
                <a:lnTo>
                  <a:pt x="152274" y="17571"/>
                </a:lnTo>
                <a:lnTo>
                  <a:pt x="150082" y="17394"/>
                </a:lnTo>
                <a:lnTo>
                  <a:pt x="147668" y="16324"/>
                </a:lnTo>
                <a:lnTo>
                  <a:pt x="142446" y="12594"/>
                </a:lnTo>
                <a:lnTo>
                  <a:pt x="138768" y="11219"/>
                </a:lnTo>
                <a:lnTo>
                  <a:pt x="129601" y="9690"/>
                </a:lnTo>
                <a:lnTo>
                  <a:pt x="121716" y="9011"/>
                </a:lnTo>
                <a:lnTo>
                  <a:pt x="113444" y="8575"/>
                </a:lnTo>
                <a:lnTo>
                  <a:pt x="109773" y="5976"/>
                </a:lnTo>
                <a:lnTo>
                  <a:pt x="107461" y="3949"/>
                </a:lnTo>
                <a:lnTo>
                  <a:pt x="104967" y="2597"/>
                </a:lnTo>
                <a:lnTo>
                  <a:pt x="99655" y="1096"/>
                </a:lnTo>
                <a:lnTo>
                  <a:pt x="91310" y="251"/>
                </a:lnTo>
                <a:lnTo>
                  <a:pt x="82805" y="0"/>
                </a:lnTo>
                <a:lnTo>
                  <a:pt x="79956" y="918"/>
                </a:lnTo>
                <a:lnTo>
                  <a:pt x="74252" y="4477"/>
                </a:lnTo>
                <a:lnTo>
                  <a:pt x="70236" y="7285"/>
                </a:lnTo>
                <a:lnTo>
                  <a:pt x="59945" y="8117"/>
                </a:lnTo>
                <a:lnTo>
                  <a:pt x="57097" y="9186"/>
                </a:lnTo>
                <a:lnTo>
                  <a:pt x="55198" y="10852"/>
                </a:lnTo>
                <a:lnTo>
                  <a:pt x="52136" y="15242"/>
                </a:lnTo>
                <a:lnTo>
                  <a:pt x="49986" y="17747"/>
                </a:lnTo>
                <a:lnTo>
                  <a:pt x="47600" y="20369"/>
                </a:lnTo>
                <a:lnTo>
                  <a:pt x="44104" y="22117"/>
                </a:lnTo>
                <a:lnTo>
                  <a:pt x="35140" y="24059"/>
                </a:lnTo>
                <a:lnTo>
                  <a:pt x="31988" y="25529"/>
                </a:lnTo>
                <a:lnTo>
                  <a:pt x="29886" y="27462"/>
                </a:lnTo>
                <a:lnTo>
                  <a:pt x="26599" y="32150"/>
                </a:lnTo>
                <a:lnTo>
                  <a:pt x="24389" y="34733"/>
                </a:lnTo>
                <a:lnTo>
                  <a:pt x="21962" y="37408"/>
                </a:lnTo>
                <a:lnTo>
                  <a:pt x="16727" y="42920"/>
                </a:lnTo>
                <a:lnTo>
                  <a:pt x="13997" y="45723"/>
                </a:lnTo>
                <a:lnTo>
                  <a:pt x="12178" y="48545"/>
                </a:lnTo>
                <a:lnTo>
                  <a:pt x="10964" y="51378"/>
                </a:lnTo>
                <a:lnTo>
                  <a:pt x="10156" y="54219"/>
                </a:lnTo>
                <a:lnTo>
                  <a:pt x="8664" y="57066"/>
                </a:lnTo>
                <a:lnTo>
                  <a:pt x="6717" y="59917"/>
                </a:lnTo>
                <a:lnTo>
                  <a:pt x="4467" y="62770"/>
                </a:lnTo>
                <a:lnTo>
                  <a:pt x="2966" y="65624"/>
                </a:lnTo>
                <a:lnTo>
                  <a:pt x="1966" y="68479"/>
                </a:lnTo>
                <a:lnTo>
                  <a:pt x="1299" y="71335"/>
                </a:lnTo>
                <a:lnTo>
                  <a:pt x="854" y="74192"/>
                </a:lnTo>
                <a:lnTo>
                  <a:pt x="558" y="77049"/>
                </a:lnTo>
                <a:lnTo>
                  <a:pt x="361" y="79906"/>
                </a:lnTo>
                <a:lnTo>
                  <a:pt x="229" y="83716"/>
                </a:lnTo>
                <a:lnTo>
                  <a:pt x="18" y="100978"/>
                </a:lnTo>
                <a:lnTo>
                  <a:pt x="0" y="104431"/>
                </a:lnTo>
                <a:lnTo>
                  <a:pt x="941" y="106733"/>
                </a:lnTo>
                <a:lnTo>
                  <a:pt x="2521" y="108268"/>
                </a:lnTo>
                <a:lnTo>
                  <a:pt x="4527" y="109291"/>
                </a:lnTo>
                <a:lnTo>
                  <a:pt x="5864" y="110926"/>
                </a:lnTo>
                <a:lnTo>
                  <a:pt x="6755" y="112968"/>
                </a:lnTo>
                <a:lnTo>
                  <a:pt x="7350" y="115282"/>
                </a:lnTo>
                <a:lnTo>
                  <a:pt x="8698" y="117777"/>
                </a:lnTo>
                <a:lnTo>
                  <a:pt x="10550" y="120393"/>
                </a:lnTo>
                <a:lnTo>
                  <a:pt x="15815" y="126885"/>
                </a:lnTo>
                <a:lnTo>
                  <a:pt x="19075" y="130313"/>
                </a:lnTo>
                <a:lnTo>
                  <a:pt x="21277" y="132560"/>
                </a:lnTo>
                <a:lnTo>
                  <a:pt x="22746" y="135011"/>
                </a:lnTo>
                <a:lnTo>
                  <a:pt x="23725" y="137597"/>
                </a:lnTo>
                <a:lnTo>
                  <a:pt x="24378" y="140274"/>
                </a:lnTo>
                <a:lnTo>
                  <a:pt x="25765" y="142059"/>
                </a:lnTo>
                <a:lnTo>
                  <a:pt x="27643" y="143248"/>
                </a:lnTo>
                <a:lnTo>
                  <a:pt x="37376" y="147462"/>
                </a:lnTo>
                <a:lnTo>
                  <a:pt x="46120" y="151206"/>
                </a:lnTo>
                <a:lnTo>
                  <a:pt x="56398" y="153313"/>
                </a:lnTo>
                <a:lnTo>
                  <a:pt x="65475" y="153937"/>
                </a:lnTo>
                <a:lnTo>
                  <a:pt x="74197" y="154122"/>
                </a:lnTo>
                <a:lnTo>
                  <a:pt x="113073" y="154199"/>
                </a:lnTo>
                <a:lnTo>
                  <a:pt x="116328" y="153247"/>
                </a:lnTo>
                <a:lnTo>
                  <a:pt x="122485" y="149649"/>
                </a:lnTo>
                <a:lnTo>
                  <a:pt x="128396" y="147415"/>
                </a:lnTo>
                <a:lnTo>
                  <a:pt x="131306" y="146819"/>
                </a:lnTo>
                <a:lnTo>
                  <a:pt x="137079" y="143617"/>
                </a:lnTo>
                <a:lnTo>
                  <a:pt x="139952" y="141430"/>
                </a:lnTo>
                <a:lnTo>
                  <a:pt x="145684" y="138999"/>
                </a:lnTo>
                <a:lnTo>
                  <a:pt x="148547" y="138351"/>
                </a:lnTo>
                <a:lnTo>
                  <a:pt x="154267" y="135091"/>
                </a:lnTo>
                <a:lnTo>
                  <a:pt x="157125" y="132888"/>
                </a:lnTo>
                <a:lnTo>
                  <a:pt x="159031" y="130467"/>
                </a:lnTo>
                <a:lnTo>
                  <a:pt x="160302" y="127901"/>
                </a:lnTo>
                <a:lnTo>
                  <a:pt x="162341" y="121488"/>
                </a:lnTo>
                <a:lnTo>
                  <a:pt x="165160" y="118072"/>
                </a:lnTo>
                <a:lnTo>
                  <a:pt x="167246" y="115827"/>
                </a:lnTo>
                <a:lnTo>
                  <a:pt x="168636" y="113378"/>
                </a:lnTo>
                <a:lnTo>
                  <a:pt x="169563" y="110793"/>
                </a:lnTo>
                <a:lnTo>
                  <a:pt x="171049" y="104351"/>
                </a:lnTo>
                <a:lnTo>
                  <a:pt x="171252" y="100930"/>
                </a:lnTo>
                <a:lnTo>
                  <a:pt x="171343" y="96234"/>
                </a:lnTo>
                <a:lnTo>
                  <a:pt x="171383" y="90973"/>
                </a:lnTo>
                <a:lnTo>
                  <a:pt x="170442" y="88236"/>
                </a:lnTo>
                <a:lnTo>
                  <a:pt x="168861" y="85459"/>
                </a:lnTo>
                <a:lnTo>
                  <a:pt x="166855" y="82655"/>
                </a:lnTo>
                <a:lnTo>
                  <a:pt x="165518" y="79833"/>
                </a:lnTo>
                <a:lnTo>
                  <a:pt x="164626" y="77000"/>
                </a:lnTo>
                <a:lnTo>
                  <a:pt x="164032" y="74158"/>
                </a:lnTo>
                <a:lnTo>
                  <a:pt x="163636" y="71311"/>
                </a:lnTo>
                <a:lnTo>
                  <a:pt x="163371" y="68461"/>
                </a:lnTo>
                <a:lnTo>
                  <a:pt x="163195" y="65608"/>
                </a:lnTo>
                <a:lnTo>
                  <a:pt x="162125" y="63706"/>
                </a:lnTo>
                <a:lnTo>
                  <a:pt x="160460" y="62438"/>
                </a:lnTo>
                <a:lnTo>
                  <a:pt x="158397" y="61593"/>
                </a:lnTo>
                <a:lnTo>
                  <a:pt x="157021" y="60077"/>
                </a:lnTo>
                <a:lnTo>
                  <a:pt x="156104" y="58114"/>
                </a:lnTo>
                <a:lnTo>
                  <a:pt x="154632" y="52670"/>
                </a:lnTo>
                <a:lnTo>
                  <a:pt x="154432" y="49386"/>
                </a:lnTo>
                <a:lnTo>
                  <a:pt x="154271" y="42791"/>
                </a:lnTo>
                <a:lnTo>
                  <a:pt x="154271" y="42764"/>
                </a:lnTo>
                <a:lnTo>
                  <a:pt x="154271" y="42762"/>
                </a:lnTo>
                <a:lnTo>
                  <a:pt x="154271" y="42760"/>
                </a:lnTo>
                <a:lnTo>
                  <a:pt x="154271" y="105624"/>
                </a:lnTo>
                <a:lnTo>
                  <a:pt x="155223" y="107528"/>
                </a:lnTo>
                <a:lnTo>
                  <a:pt x="156811" y="108798"/>
                </a:lnTo>
                <a:lnTo>
                  <a:pt x="158821" y="109644"/>
                </a:lnTo>
                <a:lnTo>
                  <a:pt x="160162" y="111162"/>
                </a:lnTo>
                <a:lnTo>
                  <a:pt x="161055" y="113125"/>
                </a:lnTo>
                <a:lnTo>
                  <a:pt x="162049" y="117847"/>
                </a:lnTo>
                <a:lnTo>
                  <a:pt x="162313" y="120440"/>
                </a:lnTo>
                <a:lnTo>
                  <a:pt x="162490" y="123121"/>
                </a:lnTo>
                <a:lnTo>
                  <a:pt x="163561" y="125860"/>
                </a:lnTo>
                <a:lnTo>
                  <a:pt x="165226" y="128640"/>
                </a:lnTo>
                <a:lnTo>
                  <a:pt x="170194" y="135393"/>
                </a:lnTo>
                <a:lnTo>
                  <a:pt x="175952" y="138856"/>
                </a:lnTo>
                <a:lnTo>
                  <a:pt x="183909" y="142618"/>
                </a:lnTo>
                <a:lnTo>
                  <a:pt x="193744" y="145689"/>
                </a:lnTo>
                <a:lnTo>
                  <a:pt x="199755" y="149782"/>
                </a:lnTo>
                <a:lnTo>
                  <a:pt x="205601" y="152237"/>
                </a:lnTo>
                <a:lnTo>
                  <a:pt x="212327" y="153328"/>
                </a:lnTo>
                <a:lnTo>
                  <a:pt x="221666" y="153812"/>
                </a:lnTo>
                <a:lnTo>
                  <a:pt x="233083" y="154085"/>
                </a:lnTo>
                <a:lnTo>
                  <a:pt x="242003" y="151609"/>
                </a:lnTo>
                <a:lnTo>
                  <a:pt x="252318" y="148286"/>
                </a:lnTo>
                <a:lnTo>
                  <a:pt x="257736" y="147400"/>
                </a:lnTo>
                <a:lnTo>
                  <a:pt x="267882" y="146415"/>
                </a:lnTo>
                <a:lnTo>
                  <a:pt x="275568" y="145978"/>
                </a:lnTo>
                <a:lnTo>
                  <a:pt x="284697" y="143243"/>
                </a:lnTo>
                <a:lnTo>
                  <a:pt x="294153" y="139805"/>
                </a:lnTo>
                <a:lnTo>
                  <a:pt x="301531" y="138278"/>
                </a:lnTo>
                <a:lnTo>
                  <a:pt x="310525" y="135058"/>
                </a:lnTo>
                <a:lnTo>
                  <a:pt x="322719" y="129782"/>
                </a:lnTo>
                <a:lnTo>
                  <a:pt x="329382" y="128867"/>
                </a:lnTo>
                <a:lnTo>
                  <a:pt x="339214" y="128559"/>
                </a:lnTo>
                <a:lnTo>
                  <a:pt x="342865" y="1284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70"/>
          <p:cNvSpPr/>
          <p:nvPr/>
        </p:nvSpPr>
        <p:spPr>
          <a:xfrm>
            <a:off x="6115050" y="3146107"/>
            <a:ext cx="874394" cy="17146"/>
          </a:xfrm>
          <a:custGeom>
            <a:avLst/>
            <a:gdLst/>
            <a:ahLst/>
            <a:cxnLst/>
            <a:rect l="0" t="0" r="0" b="0"/>
            <a:pathLst>
              <a:path w="874394" h="17146">
                <a:moveTo>
                  <a:pt x="0" y="17145"/>
                </a:moveTo>
                <a:lnTo>
                  <a:pt x="0" y="8926"/>
                </a:lnTo>
                <a:lnTo>
                  <a:pt x="25894" y="8574"/>
                </a:lnTo>
                <a:lnTo>
                  <a:pt x="715540" y="8573"/>
                </a:lnTo>
                <a:lnTo>
                  <a:pt x="722771" y="7620"/>
                </a:lnTo>
                <a:lnTo>
                  <a:pt x="730449" y="6033"/>
                </a:lnTo>
                <a:lnTo>
                  <a:pt x="738427" y="4022"/>
                </a:lnTo>
                <a:lnTo>
                  <a:pt x="746602" y="2681"/>
                </a:lnTo>
                <a:lnTo>
                  <a:pt x="754909" y="1787"/>
                </a:lnTo>
                <a:lnTo>
                  <a:pt x="763305" y="1192"/>
                </a:lnTo>
                <a:lnTo>
                  <a:pt x="770807" y="795"/>
                </a:lnTo>
                <a:lnTo>
                  <a:pt x="784223" y="353"/>
                </a:lnTo>
                <a:lnTo>
                  <a:pt x="808359" y="70"/>
                </a:lnTo>
                <a:lnTo>
                  <a:pt x="874393" y="0"/>
                </a:lnTo>
                <a:lnTo>
                  <a:pt x="8658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71"/>
          <p:cNvSpPr/>
          <p:nvPr/>
        </p:nvSpPr>
        <p:spPr>
          <a:xfrm>
            <a:off x="6372226" y="3231841"/>
            <a:ext cx="25717" cy="240022"/>
          </a:xfrm>
          <a:custGeom>
            <a:avLst/>
            <a:gdLst/>
            <a:ahLst/>
            <a:cxnLst/>
            <a:rect l="0" t="0" r="0" b="0"/>
            <a:pathLst>
              <a:path w="25717" h="240022">
                <a:moveTo>
                  <a:pt x="8571" y="8564"/>
                </a:moveTo>
                <a:lnTo>
                  <a:pt x="8571" y="0"/>
                </a:lnTo>
                <a:lnTo>
                  <a:pt x="1190" y="7373"/>
                </a:lnTo>
                <a:lnTo>
                  <a:pt x="528" y="10574"/>
                </a:lnTo>
                <a:lnTo>
                  <a:pt x="155" y="17732"/>
                </a:lnTo>
                <a:lnTo>
                  <a:pt x="30" y="28684"/>
                </a:lnTo>
                <a:lnTo>
                  <a:pt x="0" y="54287"/>
                </a:lnTo>
                <a:lnTo>
                  <a:pt x="952" y="58096"/>
                </a:lnTo>
                <a:lnTo>
                  <a:pt x="2539" y="62540"/>
                </a:lnTo>
                <a:lnTo>
                  <a:pt x="4549" y="67408"/>
                </a:lnTo>
                <a:lnTo>
                  <a:pt x="5890" y="71606"/>
                </a:lnTo>
                <a:lnTo>
                  <a:pt x="6784" y="75357"/>
                </a:lnTo>
                <a:lnTo>
                  <a:pt x="7379" y="78810"/>
                </a:lnTo>
                <a:lnTo>
                  <a:pt x="8729" y="83017"/>
                </a:lnTo>
                <a:lnTo>
                  <a:pt x="10582" y="87726"/>
                </a:lnTo>
                <a:lnTo>
                  <a:pt x="12769" y="92771"/>
                </a:lnTo>
                <a:lnTo>
                  <a:pt x="14227" y="97087"/>
                </a:lnTo>
                <a:lnTo>
                  <a:pt x="15199" y="100917"/>
                </a:lnTo>
                <a:lnTo>
                  <a:pt x="15848" y="104422"/>
                </a:lnTo>
                <a:lnTo>
                  <a:pt x="16567" y="110858"/>
                </a:lnTo>
                <a:lnTo>
                  <a:pt x="16888" y="117845"/>
                </a:lnTo>
                <a:lnTo>
                  <a:pt x="17110" y="138783"/>
                </a:lnTo>
                <a:lnTo>
                  <a:pt x="17142" y="173913"/>
                </a:lnTo>
                <a:lnTo>
                  <a:pt x="18095" y="177852"/>
                </a:lnTo>
                <a:lnTo>
                  <a:pt x="19683" y="182382"/>
                </a:lnTo>
                <a:lnTo>
                  <a:pt x="24525" y="194240"/>
                </a:lnTo>
                <a:lnTo>
                  <a:pt x="25186" y="200942"/>
                </a:lnTo>
                <a:lnTo>
                  <a:pt x="25611" y="211664"/>
                </a:lnTo>
                <a:lnTo>
                  <a:pt x="25685" y="218072"/>
                </a:lnTo>
                <a:lnTo>
                  <a:pt x="25716" y="2400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72"/>
          <p:cNvSpPr/>
          <p:nvPr/>
        </p:nvSpPr>
        <p:spPr>
          <a:xfrm>
            <a:off x="6535102" y="3248977"/>
            <a:ext cx="197159" cy="222854"/>
          </a:xfrm>
          <a:custGeom>
            <a:avLst/>
            <a:gdLst/>
            <a:ahLst/>
            <a:cxnLst/>
            <a:rect l="0" t="0" r="0" b="0"/>
            <a:pathLst>
              <a:path w="197159" h="222854">
                <a:moveTo>
                  <a:pt x="34290" y="0"/>
                </a:moveTo>
                <a:lnTo>
                  <a:pt x="26909" y="0"/>
                </a:lnTo>
                <a:lnTo>
                  <a:pt x="26512" y="953"/>
                </a:lnTo>
                <a:lnTo>
                  <a:pt x="26071" y="4551"/>
                </a:lnTo>
                <a:lnTo>
                  <a:pt x="25001" y="5892"/>
                </a:lnTo>
                <a:lnTo>
                  <a:pt x="23334" y="6785"/>
                </a:lnTo>
                <a:lnTo>
                  <a:pt x="21271" y="7381"/>
                </a:lnTo>
                <a:lnTo>
                  <a:pt x="19896" y="8731"/>
                </a:lnTo>
                <a:lnTo>
                  <a:pt x="18979" y="10583"/>
                </a:lnTo>
                <a:lnTo>
                  <a:pt x="17960" y="15181"/>
                </a:lnTo>
                <a:lnTo>
                  <a:pt x="17507" y="20400"/>
                </a:lnTo>
                <a:lnTo>
                  <a:pt x="16434" y="23125"/>
                </a:lnTo>
                <a:lnTo>
                  <a:pt x="12702" y="28693"/>
                </a:lnTo>
                <a:lnTo>
                  <a:pt x="9796" y="32632"/>
                </a:lnTo>
                <a:lnTo>
                  <a:pt x="9116" y="36093"/>
                </a:lnTo>
                <a:lnTo>
                  <a:pt x="8814" y="40806"/>
                </a:lnTo>
                <a:lnTo>
                  <a:pt x="8679" y="46076"/>
                </a:lnTo>
                <a:lnTo>
                  <a:pt x="8604" y="58949"/>
                </a:lnTo>
                <a:lnTo>
                  <a:pt x="7642" y="63112"/>
                </a:lnTo>
                <a:lnTo>
                  <a:pt x="6047" y="66839"/>
                </a:lnTo>
                <a:lnTo>
                  <a:pt x="2688" y="73521"/>
                </a:lnTo>
                <a:lnTo>
                  <a:pt x="1195" y="79666"/>
                </a:lnTo>
                <a:lnTo>
                  <a:pt x="796" y="83591"/>
                </a:lnTo>
                <a:lnTo>
                  <a:pt x="531" y="88112"/>
                </a:lnTo>
                <a:lnTo>
                  <a:pt x="236" y="97264"/>
                </a:lnTo>
                <a:lnTo>
                  <a:pt x="47" y="110900"/>
                </a:lnTo>
                <a:lnTo>
                  <a:pt x="2" y="131413"/>
                </a:lnTo>
                <a:lnTo>
                  <a:pt x="954" y="134281"/>
                </a:lnTo>
                <a:lnTo>
                  <a:pt x="4552" y="140008"/>
                </a:lnTo>
                <a:lnTo>
                  <a:pt x="6786" y="145728"/>
                </a:lnTo>
                <a:lnTo>
                  <a:pt x="7381" y="148587"/>
                </a:lnTo>
                <a:lnTo>
                  <a:pt x="10583" y="154304"/>
                </a:lnTo>
                <a:lnTo>
                  <a:pt x="15181" y="160972"/>
                </a:lnTo>
                <a:lnTo>
                  <a:pt x="17741" y="165417"/>
                </a:lnTo>
                <a:lnTo>
                  <a:pt x="24142" y="177138"/>
                </a:lnTo>
                <a:lnTo>
                  <a:pt x="29801" y="183719"/>
                </a:lnTo>
                <a:lnTo>
                  <a:pt x="31297" y="186297"/>
                </a:lnTo>
                <a:lnTo>
                  <a:pt x="32960" y="191701"/>
                </a:lnTo>
                <a:lnTo>
                  <a:pt x="36239" y="197278"/>
                </a:lnTo>
                <a:lnTo>
                  <a:pt x="40871" y="202932"/>
                </a:lnTo>
                <a:lnTo>
                  <a:pt x="46105" y="208619"/>
                </a:lnTo>
                <a:lnTo>
                  <a:pt x="48834" y="210517"/>
                </a:lnTo>
                <a:lnTo>
                  <a:pt x="54407" y="212626"/>
                </a:lnTo>
                <a:lnTo>
                  <a:pt x="60059" y="213563"/>
                </a:lnTo>
                <a:lnTo>
                  <a:pt x="62899" y="213813"/>
                </a:lnTo>
                <a:lnTo>
                  <a:pt x="65745" y="214932"/>
                </a:lnTo>
                <a:lnTo>
                  <a:pt x="71447" y="218715"/>
                </a:lnTo>
                <a:lnTo>
                  <a:pt x="77157" y="221032"/>
                </a:lnTo>
                <a:lnTo>
                  <a:pt x="82870" y="222061"/>
                </a:lnTo>
                <a:lnTo>
                  <a:pt x="88583" y="222519"/>
                </a:lnTo>
                <a:lnTo>
                  <a:pt x="96838" y="222722"/>
                </a:lnTo>
                <a:lnTo>
                  <a:pt x="113109" y="222853"/>
                </a:lnTo>
                <a:lnTo>
                  <a:pt x="116364" y="221911"/>
                </a:lnTo>
                <a:lnTo>
                  <a:pt x="122519" y="218325"/>
                </a:lnTo>
                <a:lnTo>
                  <a:pt x="128430" y="216096"/>
                </a:lnTo>
                <a:lnTo>
                  <a:pt x="134233" y="215105"/>
                </a:lnTo>
                <a:lnTo>
                  <a:pt x="139986" y="214665"/>
                </a:lnTo>
                <a:lnTo>
                  <a:pt x="142854" y="213595"/>
                </a:lnTo>
                <a:lnTo>
                  <a:pt x="148581" y="209866"/>
                </a:lnTo>
                <a:lnTo>
                  <a:pt x="154301" y="205034"/>
                </a:lnTo>
                <a:lnTo>
                  <a:pt x="157160" y="202412"/>
                </a:lnTo>
                <a:lnTo>
                  <a:pt x="160018" y="200664"/>
                </a:lnTo>
                <a:lnTo>
                  <a:pt x="165734" y="198721"/>
                </a:lnTo>
                <a:lnTo>
                  <a:pt x="171449" y="195318"/>
                </a:lnTo>
                <a:lnTo>
                  <a:pt x="177165" y="190631"/>
                </a:lnTo>
                <a:lnTo>
                  <a:pt x="182880" y="185372"/>
                </a:lnTo>
                <a:lnTo>
                  <a:pt x="186902" y="181608"/>
                </a:lnTo>
                <a:lnTo>
                  <a:pt x="187466" y="180127"/>
                </a:lnTo>
                <a:lnTo>
                  <a:pt x="188261" y="173492"/>
                </a:lnTo>
                <a:lnTo>
                  <a:pt x="188447" y="168230"/>
                </a:lnTo>
                <a:lnTo>
                  <a:pt x="189448" y="165494"/>
                </a:lnTo>
                <a:lnTo>
                  <a:pt x="193102" y="159913"/>
                </a:lnTo>
                <a:lnTo>
                  <a:pt x="195361" y="154257"/>
                </a:lnTo>
                <a:lnTo>
                  <a:pt x="196811" y="147417"/>
                </a:lnTo>
                <a:lnTo>
                  <a:pt x="197062" y="141681"/>
                </a:lnTo>
                <a:lnTo>
                  <a:pt x="197158" y="125625"/>
                </a:lnTo>
                <a:lnTo>
                  <a:pt x="196209" y="122803"/>
                </a:lnTo>
                <a:lnTo>
                  <a:pt x="192614" y="117127"/>
                </a:lnTo>
                <a:lnTo>
                  <a:pt x="190382" y="111429"/>
                </a:lnTo>
                <a:lnTo>
                  <a:pt x="189786" y="108576"/>
                </a:lnTo>
                <a:lnTo>
                  <a:pt x="186584" y="102866"/>
                </a:lnTo>
                <a:lnTo>
                  <a:pt x="184397" y="100010"/>
                </a:lnTo>
                <a:lnTo>
                  <a:pt x="181967" y="94296"/>
                </a:lnTo>
                <a:lnTo>
                  <a:pt x="180887" y="88582"/>
                </a:lnTo>
                <a:lnTo>
                  <a:pt x="180406" y="82868"/>
                </a:lnTo>
                <a:lnTo>
                  <a:pt x="180194" y="77152"/>
                </a:lnTo>
                <a:lnTo>
                  <a:pt x="180136" y="74295"/>
                </a:lnTo>
                <a:lnTo>
                  <a:pt x="179146" y="71438"/>
                </a:lnTo>
                <a:lnTo>
                  <a:pt x="175506" y="65723"/>
                </a:lnTo>
                <a:lnTo>
                  <a:pt x="173252" y="60008"/>
                </a:lnTo>
                <a:lnTo>
                  <a:pt x="172251" y="54293"/>
                </a:lnTo>
                <a:lnTo>
                  <a:pt x="171806" y="48577"/>
                </a:lnTo>
                <a:lnTo>
                  <a:pt x="170735" y="46673"/>
                </a:lnTo>
                <a:lnTo>
                  <a:pt x="169068" y="45402"/>
                </a:lnTo>
                <a:lnTo>
                  <a:pt x="167005" y="44556"/>
                </a:lnTo>
                <a:lnTo>
                  <a:pt x="165629" y="43039"/>
                </a:lnTo>
                <a:lnTo>
                  <a:pt x="164712" y="41075"/>
                </a:lnTo>
                <a:lnTo>
                  <a:pt x="164100" y="38814"/>
                </a:lnTo>
                <a:lnTo>
                  <a:pt x="162741" y="37306"/>
                </a:lnTo>
                <a:lnTo>
                  <a:pt x="160881" y="36301"/>
                </a:lnTo>
                <a:lnTo>
                  <a:pt x="158689" y="35630"/>
                </a:lnTo>
                <a:lnTo>
                  <a:pt x="153714" y="32346"/>
                </a:lnTo>
                <a:lnTo>
                  <a:pt x="151053" y="30136"/>
                </a:lnTo>
                <a:lnTo>
                  <a:pt x="148328" y="28664"/>
                </a:lnTo>
                <a:lnTo>
                  <a:pt x="142758" y="27027"/>
                </a:lnTo>
                <a:lnTo>
                  <a:pt x="140892" y="25638"/>
                </a:lnTo>
                <a:lnTo>
                  <a:pt x="139648" y="23760"/>
                </a:lnTo>
                <a:lnTo>
                  <a:pt x="138819" y="21555"/>
                </a:lnTo>
                <a:lnTo>
                  <a:pt x="137313" y="20085"/>
                </a:lnTo>
                <a:lnTo>
                  <a:pt x="135358" y="19105"/>
                </a:lnTo>
                <a:lnTo>
                  <a:pt x="133101" y="18451"/>
                </a:lnTo>
                <a:lnTo>
                  <a:pt x="128054" y="15186"/>
                </a:lnTo>
                <a:lnTo>
                  <a:pt x="125374" y="12982"/>
                </a:lnTo>
                <a:lnTo>
                  <a:pt x="122635" y="11512"/>
                </a:lnTo>
                <a:lnTo>
                  <a:pt x="117052" y="9879"/>
                </a:lnTo>
                <a:lnTo>
                  <a:pt x="111396" y="9153"/>
                </a:lnTo>
                <a:lnTo>
                  <a:pt x="105707" y="8831"/>
                </a:lnTo>
                <a:lnTo>
                  <a:pt x="100003" y="8687"/>
                </a:lnTo>
                <a:lnTo>
                  <a:pt x="58342" y="8574"/>
                </a:lnTo>
                <a:lnTo>
                  <a:pt x="55087" y="9526"/>
                </a:lnTo>
                <a:lnTo>
                  <a:pt x="48931" y="13124"/>
                </a:lnTo>
                <a:lnTo>
                  <a:pt x="43019" y="15358"/>
                </a:lnTo>
                <a:lnTo>
                  <a:pt x="37217" y="16351"/>
                </a:lnTo>
                <a:lnTo>
                  <a:pt x="31463" y="16792"/>
                </a:lnTo>
                <a:lnTo>
                  <a:pt x="25732" y="16988"/>
                </a:lnTo>
                <a:lnTo>
                  <a:pt x="22869" y="17041"/>
                </a:lnTo>
                <a:lnTo>
                  <a:pt x="20008" y="18028"/>
                </a:lnTo>
                <a:lnTo>
                  <a:pt x="14290" y="21665"/>
                </a:lnTo>
                <a:lnTo>
                  <a:pt x="8574" y="23917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373"/>
          <p:cNvSpPr/>
          <p:nvPr/>
        </p:nvSpPr>
        <p:spPr>
          <a:xfrm>
            <a:off x="5970623" y="2794635"/>
            <a:ext cx="1215978" cy="779940"/>
          </a:xfrm>
          <a:custGeom>
            <a:avLst/>
            <a:gdLst/>
            <a:ahLst/>
            <a:cxnLst/>
            <a:rect l="0" t="0" r="0" b="0"/>
            <a:pathLst>
              <a:path w="1215978" h="779940">
                <a:moveTo>
                  <a:pt x="967386" y="94297"/>
                </a:moveTo>
                <a:lnTo>
                  <a:pt x="962835" y="94297"/>
                </a:lnTo>
                <a:lnTo>
                  <a:pt x="961495" y="93345"/>
                </a:lnTo>
                <a:lnTo>
                  <a:pt x="960601" y="91757"/>
                </a:lnTo>
                <a:lnTo>
                  <a:pt x="959167" y="86916"/>
                </a:lnTo>
                <a:lnTo>
                  <a:pt x="958097" y="86519"/>
                </a:lnTo>
                <a:lnTo>
                  <a:pt x="954368" y="86077"/>
                </a:lnTo>
                <a:lnTo>
                  <a:pt x="952993" y="85008"/>
                </a:lnTo>
                <a:lnTo>
                  <a:pt x="952076" y="83342"/>
                </a:lnTo>
                <a:lnTo>
                  <a:pt x="951464" y="81278"/>
                </a:lnTo>
                <a:lnTo>
                  <a:pt x="950104" y="79903"/>
                </a:lnTo>
                <a:lnTo>
                  <a:pt x="948245" y="78986"/>
                </a:lnTo>
                <a:lnTo>
                  <a:pt x="946053" y="78375"/>
                </a:lnTo>
                <a:lnTo>
                  <a:pt x="941078" y="75155"/>
                </a:lnTo>
                <a:lnTo>
                  <a:pt x="938417" y="72963"/>
                </a:lnTo>
                <a:lnTo>
                  <a:pt x="935691" y="71502"/>
                </a:lnTo>
                <a:lnTo>
                  <a:pt x="930123" y="69878"/>
                </a:lnTo>
                <a:lnTo>
                  <a:pt x="921632" y="68964"/>
                </a:lnTo>
                <a:lnTo>
                  <a:pt x="919739" y="67884"/>
                </a:lnTo>
                <a:lnTo>
                  <a:pt x="918476" y="66211"/>
                </a:lnTo>
                <a:lnTo>
                  <a:pt x="917634" y="64143"/>
                </a:lnTo>
                <a:lnTo>
                  <a:pt x="916121" y="62764"/>
                </a:lnTo>
                <a:lnTo>
                  <a:pt x="914159" y="61845"/>
                </a:lnTo>
                <a:lnTo>
                  <a:pt x="909440" y="60824"/>
                </a:lnTo>
                <a:lnTo>
                  <a:pt x="904168" y="60370"/>
                </a:lnTo>
                <a:lnTo>
                  <a:pt x="871065" y="49438"/>
                </a:lnTo>
                <a:lnTo>
                  <a:pt x="861712" y="44832"/>
                </a:lnTo>
                <a:lnTo>
                  <a:pt x="854380" y="39610"/>
                </a:lnTo>
                <a:lnTo>
                  <a:pt x="850138" y="37837"/>
                </a:lnTo>
                <a:lnTo>
                  <a:pt x="812909" y="27712"/>
                </a:lnTo>
                <a:lnTo>
                  <a:pt x="790375" y="25027"/>
                </a:lnTo>
                <a:lnTo>
                  <a:pt x="775133" y="19904"/>
                </a:lnTo>
                <a:lnTo>
                  <a:pt x="742702" y="12957"/>
                </a:lnTo>
                <a:lnTo>
                  <a:pt x="716700" y="9438"/>
                </a:lnTo>
                <a:lnTo>
                  <a:pt x="698058" y="7876"/>
                </a:lnTo>
                <a:lnTo>
                  <a:pt x="662856" y="1225"/>
                </a:lnTo>
                <a:lnTo>
                  <a:pt x="627451" y="107"/>
                </a:lnTo>
                <a:lnTo>
                  <a:pt x="464829" y="0"/>
                </a:lnTo>
                <a:lnTo>
                  <a:pt x="429154" y="6785"/>
                </a:lnTo>
                <a:lnTo>
                  <a:pt x="416705" y="8730"/>
                </a:lnTo>
                <a:lnTo>
                  <a:pt x="398033" y="14228"/>
                </a:lnTo>
                <a:lnTo>
                  <a:pt x="369147" y="19108"/>
                </a:lnTo>
                <a:lnTo>
                  <a:pt x="338026" y="31691"/>
                </a:lnTo>
                <a:lnTo>
                  <a:pt x="302813" y="45754"/>
                </a:lnTo>
                <a:lnTo>
                  <a:pt x="284806" y="54302"/>
                </a:lnTo>
                <a:lnTo>
                  <a:pt x="270635" y="57471"/>
                </a:lnTo>
                <a:lnTo>
                  <a:pt x="255764" y="59833"/>
                </a:lnTo>
                <a:lnTo>
                  <a:pt x="242805" y="64057"/>
                </a:lnTo>
                <a:lnTo>
                  <a:pt x="230695" y="71650"/>
                </a:lnTo>
                <a:lnTo>
                  <a:pt x="207399" y="87495"/>
                </a:lnTo>
                <a:lnTo>
                  <a:pt x="173011" y="105632"/>
                </a:lnTo>
                <a:lnTo>
                  <a:pt x="144428" y="126787"/>
                </a:lnTo>
                <a:lnTo>
                  <a:pt x="126118" y="139662"/>
                </a:lnTo>
                <a:lnTo>
                  <a:pt x="101035" y="163583"/>
                </a:lnTo>
                <a:lnTo>
                  <a:pt x="90851" y="174621"/>
                </a:lnTo>
                <a:lnTo>
                  <a:pt x="73460" y="198373"/>
                </a:lnTo>
                <a:lnTo>
                  <a:pt x="55761" y="217972"/>
                </a:lnTo>
                <a:lnTo>
                  <a:pt x="36085" y="245638"/>
                </a:lnTo>
                <a:lnTo>
                  <a:pt x="30235" y="255540"/>
                </a:lnTo>
                <a:lnTo>
                  <a:pt x="27000" y="266291"/>
                </a:lnTo>
                <a:lnTo>
                  <a:pt x="26137" y="271824"/>
                </a:lnTo>
                <a:lnTo>
                  <a:pt x="22638" y="280513"/>
                </a:lnTo>
                <a:lnTo>
                  <a:pt x="20372" y="284164"/>
                </a:lnTo>
                <a:lnTo>
                  <a:pt x="17854" y="293300"/>
                </a:lnTo>
                <a:lnTo>
                  <a:pt x="15782" y="303710"/>
                </a:lnTo>
                <a:lnTo>
                  <a:pt x="10213" y="320281"/>
                </a:lnTo>
                <a:lnTo>
                  <a:pt x="7187" y="336304"/>
                </a:lnTo>
                <a:lnTo>
                  <a:pt x="1634" y="348459"/>
                </a:lnTo>
                <a:lnTo>
                  <a:pt x="0" y="358388"/>
                </a:lnTo>
                <a:lnTo>
                  <a:pt x="1815" y="369151"/>
                </a:lnTo>
                <a:lnTo>
                  <a:pt x="4844" y="380284"/>
                </a:lnTo>
                <a:lnTo>
                  <a:pt x="6788" y="402954"/>
                </a:lnTo>
                <a:lnTo>
                  <a:pt x="6947" y="408653"/>
                </a:lnTo>
                <a:lnTo>
                  <a:pt x="9665" y="420066"/>
                </a:lnTo>
                <a:lnTo>
                  <a:pt x="13095" y="431488"/>
                </a:lnTo>
                <a:lnTo>
                  <a:pt x="15979" y="448629"/>
                </a:lnTo>
                <a:lnTo>
                  <a:pt x="22463" y="471488"/>
                </a:lnTo>
                <a:lnTo>
                  <a:pt x="23113" y="477202"/>
                </a:lnTo>
                <a:lnTo>
                  <a:pt x="25450" y="481965"/>
                </a:lnTo>
                <a:lnTo>
                  <a:pt x="28914" y="486092"/>
                </a:lnTo>
                <a:lnTo>
                  <a:pt x="36890" y="494171"/>
                </a:lnTo>
                <a:lnTo>
                  <a:pt x="49772" y="514879"/>
                </a:lnTo>
                <a:lnTo>
                  <a:pt x="61489" y="537314"/>
                </a:lnTo>
                <a:lnTo>
                  <a:pt x="78867" y="559138"/>
                </a:lnTo>
                <a:lnTo>
                  <a:pt x="89336" y="571330"/>
                </a:lnTo>
                <a:lnTo>
                  <a:pt x="95495" y="581267"/>
                </a:lnTo>
                <a:lnTo>
                  <a:pt x="103946" y="589493"/>
                </a:lnTo>
                <a:lnTo>
                  <a:pt x="108867" y="593020"/>
                </a:lnTo>
                <a:lnTo>
                  <a:pt x="116875" y="602020"/>
                </a:lnTo>
                <a:lnTo>
                  <a:pt x="120343" y="607086"/>
                </a:lnTo>
                <a:lnTo>
                  <a:pt x="138878" y="623319"/>
                </a:lnTo>
                <a:lnTo>
                  <a:pt x="181416" y="649293"/>
                </a:lnTo>
                <a:lnTo>
                  <a:pt x="210128" y="670279"/>
                </a:lnTo>
                <a:lnTo>
                  <a:pt x="245506" y="685637"/>
                </a:lnTo>
                <a:lnTo>
                  <a:pt x="281429" y="702930"/>
                </a:lnTo>
                <a:lnTo>
                  <a:pt x="318403" y="720088"/>
                </a:lnTo>
                <a:lnTo>
                  <a:pt x="352228" y="734377"/>
                </a:lnTo>
                <a:lnTo>
                  <a:pt x="364100" y="740092"/>
                </a:lnTo>
                <a:lnTo>
                  <a:pt x="378267" y="743267"/>
                </a:lnTo>
                <a:lnTo>
                  <a:pt x="393136" y="745631"/>
                </a:lnTo>
                <a:lnTo>
                  <a:pt x="428650" y="757590"/>
                </a:lnTo>
                <a:lnTo>
                  <a:pt x="463572" y="764786"/>
                </a:lnTo>
                <a:lnTo>
                  <a:pt x="485368" y="769528"/>
                </a:lnTo>
                <a:lnTo>
                  <a:pt x="516596" y="771262"/>
                </a:lnTo>
                <a:lnTo>
                  <a:pt x="538861" y="772399"/>
                </a:lnTo>
                <a:lnTo>
                  <a:pt x="569831" y="778895"/>
                </a:lnTo>
                <a:lnTo>
                  <a:pt x="605507" y="779939"/>
                </a:lnTo>
                <a:lnTo>
                  <a:pt x="618908" y="779074"/>
                </a:lnTo>
                <a:lnTo>
                  <a:pt x="654620" y="772707"/>
                </a:lnTo>
                <a:lnTo>
                  <a:pt x="684414" y="770806"/>
                </a:lnTo>
                <a:lnTo>
                  <a:pt x="712172" y="764786"/>
                </a:lnTo>
                <a:lnTo>
                  <a:pt x="747440" y="762241"/>
                </a:lnTo>
                <a:lnTo>
                  <a:pt x="776832" y="753675"/>
                </a:lnTo>
                <a:lnTo>
                  <a:pt x="783200" y="751052"/>
                </a:lnTo>
                <a:lnTo>
                  <a:pt x="819695" y="743958"/>
                </a:lnTo>
                <a:lnTo>
                  <a:pt x="833165" y="740223"/>
                </a:lnTo>
                <a:lnTo>
                  <a:pt x="862557" y="735285"/>
                </a:lnTo>
                <a:lnTo>
                  <a:pt x="897773" y="722690"/>
                </a:lnTo>
                <a:lnTo>
                  <a:pt x="933809" y="705780"/>
                </a:lnTo>
                <a:lnTo>
                  <a:pt x="971009" y="688655"/>
                </a:lnTo>
                <a:lnTo>
                  <a:pt x="986142" y="682941"/>
                </a:lnTo>
                <a:lnTo>
                  <a:pt x="992272" y="679132"/>
                </a:lnTo>
                <a:lnTo>
                  <a:pt x="1016796" y="658416"/>
                </a:lnTo>
                <a:lnTo>
                  <a:pt x="1042109" y="636309"/>
                </a:lnTo>
                <a:lnTo>
                  <a:pt x="1050126" y="629514"/>
                </a:lnTo>
                <a:lnTo>
                  <a:pt x="1070796" y="614851"/>
                </a:lnTo>
                <a:lnTo>
                  <a:pt x="1080974" y="604736"/>
                </a:lnTo>
                <a:lnTo>
                  <a:pt x="1095268" y="582722"/>
                </a:lnTo>
                <a:lnTo>
                  <a:pt x="1098361" y="577076"/>
                </a:lnTo>
                <a:lnTo>
                  <a:pt x="1106878" y="568263"/>
                </a:lnTo>
                <a:lnTo>
                  <a:pt x="1111816" y="564579"/>
                </a:lnTo>
                <a:lnTo>
                  <a:pt x="1119842" y="555407"/>
                </a:lnTo>
                <a:lnTo>
                  <a:pt x="1137307" y="533995"/>
                </a:lnTo>
                <a:lnTo>
                  <a:pt x="1152258" y="511422"/>
                </a:lnTo>
                <a:lnTo>
                  <a:pt x="1164383" y="491158"/>
                </a:lnTo>
                <a:lnTo>
                  <a:pt x="1173076" y="478268"/>
                </a:lnTo>
                <a:lnTo>
                  <a:pt x="1184547" y="456845"/>
                </a:lnTo>
                <a:lnTo>
                  <a:pt x="1193126" y="439950"/>
                </a:lnTo>
                <a:lnTo>
                  <a:pt x="1196303" y="428578"/>
                </a:lnTo>
                <a:lnTo>
                  <a:pt x="1198667" y="417174"/>
                </a:lnTo>
                <a:lnTo>
                  <a:pt x="1207946" y="394331"/>
                </a:lnTo>
                <a:lnTo>
                  <a:pt x="1212414" y="382903"/>
                </a:lnTo>
                <a:lnTo>
                  <a:pt x="1215518" y="358880"/>
                </a:lnTo>
                <a:lnTo>
                  <a:pt x="1215896" y="339248"/>
                </a:lnTo>
                <a:lnTo>
                  <a:pt x="1215977" y="315913"/>
                </a:lnTo>
                <a:lnTo>
                  <a:pt x="1213443" y="306776"/>
                </a:lnTo>
                <a:lnTo>
                  <a:pt x="1210095" y="297317"/>
                </a:lnTo>
                <a:lnTo>
                  <a:pt x="1208607" y="289938"/>
                </a:lnTo>
                <a:lnTo>
                  <a:pt x="1205406" y="283484"/>
                </a:lnTo>
                <a:lnTo>
                  <a:pt x="1195589" y="267028"/>
                </a:lnTo>
                <a:lnTo>
                  <a:pt x="1192635" y="259014"/>
                </a:lnTo>
                <a:lnTo>
                  <a:pt x="1191848" y="255543"/>
                </a:lnTo>
                <a:lnTo>
                  <a:pt x="1189417" y="252277"/>
                </a:lnTo>
                <a:lnTo>
                  <a:pt x="1178801" y="243129"/>
                </a:lnTo>
                <a:lnTo>
                  <a:pt x="1176909" y="240191"/>
                </a:lnTo>
                <a:lnTo>
                  <a:pt x="1173855" y="234386"/>
                </a:lnTo>
                <a:lnTo>
                  <a:pt x="1169323" y="228631"/>
                </a:lnTo>
                <a:lnTo>
                  <a:pt x="1139329" y="205741"/>
                </a:lnTo>
                <a:lnTo>
                  <a:pt x="1123661" y="191452"/>
                </a:lnTo>
                <a:lnTo>
                  <a:pt x="1087182" y="171450"/>
                </a:lnTo>
                <a:lnTo>
                  <a:pt x="1059750" y="158115"/>
                </a:lnTo>
                <a:lnTo>
                  <a:pt x="1026863" y="145202"/>
                </a:lnTo>
                <a:lnTo>
                  <a:pt x="998749" y="132327"/>
                </a:lnTo>
                <a:lnTo>
                  <a:pt x="975946" y="126786"/>
                </a:lnTo>
                <a:lnTo>
                  <a:pt x="964523" y="123024"/>
                </a:lnTo>
                <a:lnTo>
                  <a:pt x="931191" y="120279"/>
                </a:lnTo>
                <a:lnTo>
                  <a:pt x="898807" y="1200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74"/>
          <p:cNvSpPr/>
          <p:nvPr/>
        </p:nvSpPr>
        <p:spPr>
          <a:xfrm>
            <a:off x="5326379" y="3643312"/>
            <a:ext cx="51437" cy="565786"/>
          </a:xfrm>
          <a:custGeom>
            <a:avLst/>
            <a:gdLst/>
            <a:ahLst/>
            <a:cxnLst/>
            <a:rect l="0" t="0" r="0" b="0"/>
            <a:pathLst>
              <a:path w="51437" h="565786">
                <a:moveTo>
                  <a:pt x="51436" y="0"/>
                </a:moveTo>
                <a:lnTo>
                  <a:pt x="42864" y="0"/>
                </a:lnTo>
                <a:lnTo>
                  <a:pt x="38312" y="4551"/>
                </a:lnTo>
                <a:lnTo>
                  <a:pt x="36972" y="6844"/>
                </a:lnTo>
                <a:lnTo>
                  <a:pt x="35482" y="11932"/>
                </a:lnTo>
                <a:lnTo>
                  <a:pt x="34395" y="28619"/>
                </a:lnTo>
                <a:lnTo>
                  <a:pt x="34293" y="67064"/>
                </a:lnTo>
                <a:lnTo>
                  <a:pt x="33340" y="72332"/>
                </a:lnTo>
                <a:lnTo>
                  <a:pt x="31752" y="77749"/>
                </a:lnTo>
                <a:lnTo>
                  <a:pt x="29740" y="83265"/>
                </a:lnTo>
                <a:lnTo>
                  <a:pt x="28399" y="88848"/>
                </a:lnTo>
                <a:lnTo>
                  <a:pt x="26910" y="100130"/>
                </a:lnTo>
                <a:lnTo>
                  <a:pt x="26248" y="114035"/>
                </a:lnTo>
                <a:lnTo>
                  <a:pt x="25875" y="135388"/>
                </a:lnTo>
                <a:lnTo>
                  <a:pt x="24835" y="148755"/>
                </a:lnTo>
                <a:lnTo>
                  <a:pt x="23225" y="156320"/>
                </a:lnTo>
                <a:lnTo>
                  <a:pt x="21198" y="164221"/>
                </a:lnTo>
                <a:lnTo>
                  <a:pt x="19847" y="171393"/>
                </a:lnTo>
                <a:lnTo>
                  <a:pt x="18346" y="184442"/>
                </a:lnTo>
                <a:lnTo>
                  <a:pt x="17679" y="199132"/>
                </a:lnTo>
                <a:lnTo>
                  <a:pt x="17304" y="220927"/>
                </a:lnTo>
                <a:lnTo>
                  <a:pt x="17146" y="498360"/>
                </a:lnTo>
                <a:lnTo>
                  <a:pt x="16193" y="502738"/>
                </a:lnTo>
                <a:lnTo>
                  <a:pt x="14606" y="507561"/>
                </a:lnTo>
                <a:lnTo>
                  <a:pt x="12595" y="512681"/>
                </a:lnTo>
                <a:lnTo>
                  <a:pt x="11254" y="517048"/>
                </a:lnTo>
                <a:lnTo>
                  <a:pt x="9765" y="524439"/>
                </a:lnTo>
                <a:lnTo>
                  <a:pt x="8926" y="538506"/>
                </a:lnTo>
                <a:lnTo>
                  <a:pt x="8604" y="555131"/>
                </a:lnTo>
                <a:lnTo>
                  <a:pt x="8582" y="561147"/>
                </a:lnTo>
                <a:lnTo>
                  <a:pt x="7626" y="562693"/>
                </a:lnTo>
                <a:lnTo>
                  <a:pt x="6037" y="563724"/>
                </a:lnTo>
                <a:lnTo>
                  <a:pt x="7" y="565783"/>
                </a:lnTo>
                <a:lnTo>
                  <a:pt x="0" y="5657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75"/>
          <p:cNvSpPr/>
          <p:nvPr/>
        </p:nvSpPr>
        <p:spPr>
          <a:xfrm>
            <a:off x="5369243" y="3797617"/>
            <a:ext cx="342781" cy="325721"/>
          </a:xfrm>
          <a:custGeom>
            <a:avLst/>
            <a:gdLst/>
            <a:ahLst/>
            <a:cxnLst/>
            <a:rect l="0" t="0" r="0" b="0"/>
            <a:pathLst>
              <a:path w="342781" h="325721">
                <a:moveTo>
                  <a:pt x="248602" y="0"/>
                </a:moveTo>
                <a:lnTo>
                  <a:pt x="256821" y="0"/>
                </a:lnTo>
                <a:lnTo>
                  <a:pt x="248945" y="8220"/>
                </a:lnTo>
                <a:lnTo>
                  <a:pt x="248647" y="17851"/>
                </a:lnTo>
                <a:lnTo>
                  <a:pt x="248632" y="20473"/>
                </a:lnTo>
                <a:lnTo>
                  <a:pt x="247669" y="23174"/>
                </a:lnTo>
                <a:lnTo>
                  <a:pt x="244060" y="28714"/>
                </a:lnTo>
                <a:lnTo>
                  <a:pt x="236672" y="37189"/>
                </a:lnTo>
                <a:lnTo>
                  <a:pt x="228451" y="45732"/>
                </a:lnTo>
                <a:lnTo>
                  <a:pt x="219983" y="54296"/>
                </a:lnTo>
                <a:lnTo>
                  <a:pt x="211752" y="60009"/>
                </a:lnTo>
                <a:lnTo>
                  <a:pt x="206890" y="62866"/>
                </a:lnTo>
                <a:lnTo>
                  <a:pt x="198948" y="71121"/>
                </a:lnTo>
                <a:lnTo>
                  <a:pt x="195497" y="75989"/>
                </a:lnTo>
                <a:lnTo>
                  <a:pt x="186582" y="83938"/>
                </a:lnTo>
                <a:lnTo>
                  <a:pt x="177222" y="90646"/>
                </a:lnTo>
                <a:lnTo>
                  <a:pt x="169888" y="96802"/>
                </a:lnTo>
                <a:lnTo>
                  <a:pt x="160913" y="102713"/>
                </a:lnTo>
                <a:lnTo>
                  <a:pt x="151526" y="108515"/>
                </a:lnTo>
                <a:lnTo>
                  <a:pt x="144180" y="114269"/>
                </a:lnTo>
                <a:lnTo>
                  <a:pt x="135199" y="120002"/>
                </a:lnTo>
                <a:lnTo>
                  <a:pt x="124858" y="125724"/>
                </a:lnTo>
                <a:lnTo>
                  <a:pt x="113912" y="131442"/>
                </a:lnTo>
                <a:lnTo>
                  <a:pt x="105237" y="134619"/>
                </a:lnTo>
                <a:lnTo>
                  <a:pt x="97254" y="136983"/>
                </a:lnTo>
                <a:lnTo>
                  <a:pt x="87356" y="141209"/>
                </a:lnTo>
                <a:lnTo>
                  <a:pt x="82049" y="142717"/>
                </a:lnTo>
                <a:lnTo>
                  <a:pt x="76607" y="143722"/>
                </a:lnTo>
                <a:lnTo>
                  <a:pt x="63285" y="145336"/>
                </a:lnTo>
                <a:lnTo>
                  <a:pt x="56384" y="148096"/>
                </a:lnTo>
                <a:lnTo>
                  <a:pt x="47919" y="151546"/>
                </a:lnTo>
                <a:lnTo>
                  <a:pt x="37798" y="153487"/>
                </a:lnTo>
                <a:lnTo>
                  <a:pt x="28767" y="154063"/>
                </a:lnTo>
                <a:lnTo>
                  <a:pt x="18863" y="154273"/>
                </a:lnTo>
                <a:lnTo>
                  <a:pt x="2" y="154305"/>
                </a:lnTo>
                <a:lnTo>
                  <a:pt x="0" y="158856"/>
                </a:lnTo>
                <a:lnTo>
                  <a:pt x="952" y="160196"/>
                </a:lnTo>
                <a:lnTo>
                  <a:pt x="2539" y="161090"/>
                </a:lnTo>
                <a:lnTo>
                  <a:pt x="4550" y="161686"/>
                </a:lnTo>
                <a:lnTo>
                  <a:pt x="9324" y="164888"/>
                </a:lnTo>
                <a:lnTo>
                  <a:pt x="11931" y="167075"/>
                </a:lnTo>
                <a:lnTo>
                  <a:pt x="13669" y="169486"/>
                </a:lnTo>
                <a:lnTo>
                  <a:pt x="17066" y="177430"/>
                </a:lnTo>
                <a:lnTo>
                  <a:pt x="22730" y="185816"/>
                </a:lnTo>
                <a:lnTo>
                  <a:pt x="25785" y="194333"/>
                </a:lnTo>
                <a:lnTo>
                  <a:pt x="32298" y="202889"/>
                </a:lnTo>
                <a:lnTo>
                  <a:pt x="37532" y="208601"/>
                </a:lnTo>
                <a:lnTo>
                  <a:pt x="39308" y="211457"/>
                </a:lnTo>
                <a:lnTo>
                  <a:pt x="41282" y="217171"/>
                </a:lnTo>
                <a:lnTo>
                  <a:pt x="47240" y="225426"/>
                </a:lnTo>
                <a:lnTo>
                  <a:pt x="54333" y="234492"/>
                </a:lnTo>
                <a:lnTo>
                  <a:pt x="57485" y="241696"/>
                </a:lnTo>
                <a:lnTo>
                  <a:pt x="60231" y="244951"/>
                </a:lnTo>
                <a:lnTo>
                  <a:pt x="68361" y="251107"/>
                </a:lnTo>
                <a:lnTo>
                  <a:pt x="75785" y="257018"/>
                </a:lnTo>
                <a:lnTo>
                  <a:pt x="79098" y="259928"/>
                </a:lnTo>
                <a:lnTo>
                  <a:pt x="85319" y="268241"/>
                </a:lnTo>
                <a:lnTo>
                  <a:pt x="91259" y="277334"/>
                </a:lnTo>
                <a:lnTo>
                  <a:pt x="97074" y="284549"/>
                </a:lnTo>
                <a:lnTo>
                  <a:pt x="105703" y="293967"/>
                </a:lnTo>
                <a:lnTo>
                  <a:pt x="114292" y="302790"/>
                </a:lnTo>
                <a:lnTo>
                  <a:pt x="122551" y="308563"/>
                </a:lnTo>
                <a:lnTo>
                  <a:pt x="131619" y="313352"/>
                </a:lnTo>
                <a:lnTo>
                  <a:pt x="138825" y="315480"/>
                </a:lnTo>
                <a:lnTo>
                  <a:pt x="147742" y="318966"/>
                </a:lnTo>
                <a:lnTo>
                  <a:pt x="157102" y="322738"/>
                </a:lnTo>
                <a:lnTo>
                  <a:pt x="164438" y="324414"/>
                </a:lnTo>
                <a:lnTo>
                  <a:pt x="173413" y="325159"/>
                </a:lnTo>
                <a:lnTo>
                  <a:pt x="182799" y="325490"/>
                </a:lnTo>
                <a:lnTo>
                  <a:pt x="193439" y="325677"/>
                </a:lnTo>
                <a:lnTo>
                  <a:pt x="199637" y="325720"/>
                </a:lnTo>
                <a:lnTo>
                  <a:pt x="208107" y="323200"/>
                </a:lnTo>
                <a:lnTo>
                  <a:pt x="217269" y="319857"/>
                </a:lnTo>
                <a:lnTo>
                  <a:pt x="224517" y="318371"/>
                </a:lnTo>
                <a:lnTo>
                  <a:pt x="233452" y="315171"/>
                </a:lnTo>
                <a:lnTo>
                  <a:pt x="238502" y="312984"/>
                </a:lnTo>
                <a:lnTo>
                  <a:pt x="244726" y="309621"/>
                </a:lnTo>
                <a:lnTo>
                  <a:pt x="251733" y="305474"/>
                </a:lnTo>
                <a:lnTo>
                  <a:pt x="259262" y="300804"/>
                </a:lnTo>
                <a:lnTo>
                  <a:pt x="265233" y="296739"/>
                </a:lnTo>
                <a:lnTo>
                  <a:pt x="274409" y="289681"/>
                </a:lnTo>
                <a:lnTo>
                  <a:pt x="284201" y="283370"/>
                </a:lnTo>
                <a:lnTo>
                  <a:pt x="294904" y="277390"/>
                </a:lnTo>
                <a:lnTo>
                  <a:pt x="306010" y="271557"/>
                </a:lnTo>
                <a:lnTo>
                  <a:pt x="314756" y="265790"/>
                </a:lnTo>
                <a:lnTo>
                  <a:pt x="325036" y="257188"/>
                </a:lnTo>
                <a:lnTo>
                  <a:pt x="328132" y="254326"/>
                </a:lnTo>
                <a:lnTo>
                  <a:pt x="330197" y="251466"/>
                </a:lnTo>
                <a:lnTo>
                  <a:pt x="332491" y="245748"/>
                </a:lnTo>
                <a:lnTo>
                  <a:pt x="334055" y="243842"/>
                </a:lnTo>
                <a:lnTo>
                  <a:pt x="336051" y="242571"/>
                </a:lnTo>
                <a:lnTo>
                  <a:pt x="338334" y="241724"/>
                </a:lnTo>
                <a:lnTo>
                  <a:pt x="339855" y="240207"/>
                </a:lnTo>
                <a:lnTo>
                  <a:pt x="340870" y="238243"/>
                </a:lnTo>
                <a:lnTo>
                  <a:pt x="342780" y="231855"/>
                </a:lnTo>
                <a:lnTo>
                  <a:pt x="332312" y="231473"/>
                </a:lnTo>
                <a:lnTo>
                  <a:pt x="330126" y="231468"/>
                </a:lnTo>
                <a:lnTo>
                  <a:pt x="328668" y="232417"/>
                </a:lnTo>
                <a:lnTo>
                  <a:pt x="327697" y="234002"/>
                </a:lnTo>
                <a:lnTo>
                  <a:pt x="327050" y="236011"/>
                </a:lnTo>
                <a:lnTo>
                  <a:pt x="325665" y="237351"/>
                </a:lnTo>
                <a:lnTo>
                  <a:pt x="323790" y="238244"/>
                </a:lnTo>
                <a:lnTo>
                  <a:pt x="319166" y="239236"/>
                </a:lnTo>
                <a:lnTo>
                  <a:pt x="308609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76"/>
          <p:cNvSpPr/>
          <p:nvPr/>
        </p:nvSpPr>
        <p:spPr>
          <a:xfrm>
            <a:off x="5875020" y="3909060"/>
            <a:ext cx="42501" cy="59998"/>
          </a:xfrm>
          <a:custGeom>
            <a:avLst/>
            <a:gdLst/>
            <a:ahLst/>
            <a:cxnLst/>
            <a:rect l="0" t="0" r="0" b="0"/>
            <a:pathLst>
              <a:path w="42501" h="59998">
                <a:moveTo>
                  <a:pt x="17145" y="0"/>
                </a:moveTo>
                <a:lnTo>
                  <a:pt x="12594" y="0"/>
                </a:lnTo>
                <a:lnTo>
                  <a:pt x="11253" y="952"/>
                </a:lnTo>
                <a:lnTo>
                  <a:pt x="10359" y="2540"/>
                </a:lnTo>
                <a:lnTo>
                  <a:pt x="8677" y="8219"/>
                </a:lnTo>
                <a:lnTo>
                  <a:pt x="8642" y="9289"/>
                </a:lnTo>
                <a:lnTo>
                  <a:pt x="8573" y="21588"/>
                </a:lnTo>
                <a:lnTo>
                  <a:pt x="9525" y="23917"/>
                </a:lnTo>
                <a:lnTo>
                  <a:pt x="11113" y="26422"/>
                </a:lnTo>
                <a:lnTo>
                  <a:pt x="16791" y="33829"/>
                </a:lnTo>
                <a:lnTo>
                  <a:pt x="16909" y="34935"/>
                </a:lnTo>
                <a:lnTo>
                  <a:pt x="16988" y="36625"/>
                </a:lnTo>
                <a:lnTo>
                  <a:pt x="17040" y="38704"/>
                </a:lnTo>
                <a:lnTo>
                  <a:pt x="18027" y="40090"/>
                </a:lnTo>
                <a:lnTo>
                  <a:pt x="19638" y="41014"/>
                </a:lnTo>
                <a:lnTo>
                  <a:pt x="25612" y="42830"/>
                </a:lnTo>
                <a:lnTo>
                  <a:pt x="30236" y="42853"/>
                </a:lnTo>
                <a:lnTo>
                  <a:pt x="31588" y="41903"/>
                </a:lnTo>
                <a:lnTo>
                  <a:pt x="32489" y="40318"/>
                </a:lnTo>
                <a:lnTo>
                  <a:pt x="33934" y="35481"/>
                </a:lnTo>
                <a:lnTo>
                  <a:pt x="35005" y="34131"/>
                </a:lnTo>
                <a:lnTo>
                  <a:pt x="36672" y="32279"/>
                </a:lnTo>
                <a:lnTo>
                  <a:pt x="41639" y="27013"/>
                </a:lnTo>
                <a:lnTo>
                  <a:pt x="42047" y="25629"/>
                </a:lnTo>
                <a:lnTo>
                  <a:pt x="42318" y="23753"/>
                </a:lnTo>
                <a:lnTo>
                  <a:pt x="42500" y="21551"/>
                </a:lnTo>
                <a:lnTo>
                  <a:pt x="41668" y="20082"/>
                </a:lnTo>
                <a:lnTo>
                  <a:pt x="40161" y="19103"/>
                </a:lnTo>
                <a:lnTo>
                  <a:pt x="35449" y="17531"/>
                </a:lnTo>
                <a:lnTo>
                  <a:pt x="35063" y="16450"/>
                </a:lnTo>
                <a:lnTo>
                  <a:pt x="34805" y="14776"/>
                </a:lnTo>
                <a:lnTo>
                  <a:pt x="34633" y="12708"/>
                </a:lnTo>
                <a:lnTo>
                  <a:pt x="33567" y="11329"/>
                </a:lnTo>
                <a:lnTo>
                  <a:pt x="31903" y="10410"/>
                </a:lnTo>
                <a:lnTo>
                  <a:pt x="26939" y="8935"/>
                </a:lnTo>
                <a:lnTo>
                  <a:pt x="25579" y="9767"/>
                </a:lnTo>
                <a:lnTo>
                  <a:pt x="23720" y="11273"/>
                </a:lnTo>
                <a:lnTo>
                  <a:pt x="18443" y="15985"/>
                </a:lnTo>
                <a:lnTo>
                  <a:pt x="17058" y="16372"/>
                </a:lnTo>
                <a:lnTo>
                  <a:pt x="15182" y="16629"/>
                </a:lnTo>
                <a:lnTo>
                  <a:pt x="12979" y="16801"/>
                </a:lnTo>
                <a:lnTo>
                  <a:pt x="11510" y="17868"/>
                </a:lnTo>
                <a:lnTo>
                  <a:pt x="10530" y="19532"/>
                </a:lnTo>
                <a:lnTo>
                  <a:pt x="9878" y="21593"/>
                </a:lnTo>
                <a:lnTo>
                  <a:pt x="8490" y="23921"/>
                </a:lnTo>
                <a:lnTo>
                  <a:pt x="6612" y="26424"/>
                </a:lnTo>
                <a:lnTo>
                  <a:pt x="4408" y="29046"/>
                </a:lnTo>
                <a:lnTo>
                  <a:pt x="2939" y="31747"/>
                </a:lnTo>
                <a:lnTo>
                  <a:pt x="1959" y="34499"/>
                </a:lnTo>
                <a:lnTo>
                  <a:pt x="1306" y="37287"/>
                </a:lnTo>
                <a:lnTo>
                  <a:pt x="870" y="40098"/>
                </a:lnTo>
                <a:lnTo>
                  <a:pt x="580" y="42924"/>
                </a:lnTo>
                <a:lnTo>
                  <a:pt x="114" y="49753"/>
                </a:lnTo>
                <a:lnTo>
                  <a:pt x="51" y="53227"/>
                </a:lnTo>
                <a:lnTo>
                  <a:pt x="10" y="58668"/>
                </a:lnTo>
                <a:lnTo>
                  <a:pt x="959" y="59114"/>
                </a:lnTo>
                <a:lnTo>
                  <a:pt x="2544" y="59412"/>
                </a:lnTo>
                <a:lnTo>
                  <a:pt x="7382" y="59889"/>
                </a:lnTo>
                <a:lnTo>
                  <a:pt x="8731" y="59929"/>
                </a:lnTo>
                <a:lnTo>
                  <a:pt x="15849" y="59997"/>
                </a:lnTo>
                <a:lnTo>
                  <a:pt x="16281" y="59048"/>
                </a:lnTo>
                <a:lnTo>
                  <a:pt x="16568" y="57463"/>
                </a:lnTo>
                <a:lnTo>
                  <a:pt x="17031" y="52625"/>
                </a:lnTo>
                <a:lnTo>
                  <a:pt x="17094" y="49424"/>
                </a:lnTo>
                <a:lnTo>
                  <a:pt x="17145" y="34653"/>
                </a:lnTo>
                <a:lnTo>
                  <a:pt x="16192" y="34532"/>
                </a:lnTo>
                <a:lnTo>
                  <a:pt x="14605" y="34451"/>
                </a:lnTo>
                <a:lnTo>
                  <a:pt x="12594" y="34397"/>
                </a:lnTo>
                <a:lnTo>
                  <a:pt x="10301" y="35314"/>
                </a:lnTo>
                <a:lnTo>
                  <a:pt x="7820" y="36877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77"/>
          <p:cNvSpPr/>
          <p:nvPr/>
        </p:nvSpPr>
        <p:spPr>
          <a:xfrm>
            <a:off x="6063615" y="3695134"/>
            <a:ext cx="324050" cy="428090"/>
          </a:xfrm>
          <a:custGeom>
            <a:avLst/>
            <a:gdLst/>
            <a:ahLst/>
            <a:cxnLst/>
            <a:rect l="0" t="0" r="0" b="0"/>
            <a:pathLst>
              <a:path w="324050" h="428090">
                <a:moveTo>
                  <a:pt x="34289" y="33903"/>
                </a:moveTo>
                <a:lnTo>
                  <a:pt x="34289" y="29353"/>
                </a:lnTo>
                <a:lnTo>
                  <a:pt x="35242" y="28011"/>
                </a:lnTo>
                <a:lnTo>
                  <a:pt x="36830" y="27118"/>
                </a:lnTo>
                <a:lnTo>
                  <a:pt x="41133" y="26125"/>
                </a:lnTo>
                <a:lnTo>
                  <a:pt x="46221" y="25683"/>
                </a:lnTo>
                <a:lnTo>
                  <a:pt x="47959" y="24614"/>
                </a:lnTo>
                <a:lnTo>
                  <a:pt x="49118" y="22947"/>
                </a:lnTo>
                <a:lnTo>
                  <a:pt x="49890" y="20884"/>
                </a:lnTo>
                <a:lnTo>
                  <a:pt x="52310" y="19509"/>
                </a:lnTo>
                <a:lnTo>
                  <a:pt x="60079" y="17981"/>
                </a:lnTo>
                <a:lnTo>
                  <a:pt x="67342" y="14762"/>
                </a:lnTo>
                <a:lnTo>
                  <a:pt x="70612" y="12569"/>
                </a:lnTo>
                <a:lnTo>
                  <a:pt x="79325" y="10134"/>
                </a:lnTo>
                <a:lnTo>
                  <a:pt x="84316" y="9484"/>
                </a:lnTo>
                <a:lnTo>
                  <a:pt x="89548" y="8099"/>
                </a:lnTo>
                <a:lnTo>
                  <a:pt x="94941" y="6223"/>
                </a:lnTo>
                <a:lnTo>
                  <a:pt x="100442" y="4020"/>
                </a:lnTo>
                <a:lnTo>
                  <a:pt x="106014" y="2551"/>
                </a:lnTo>
                <a:lnTo>
                  <a:pt x="111633" y="1572"/>
                </a:lnTo>
                <a:lnTo>
                  <a:pt x="117284" y="919"/>
                </a:lnTo>
                <a:lnTo>
                  <a:pt x="126104" y="193"/>
                </a:lnTo>
                <a:lnTo>
                  <a:pt x="129789" y="0"/>
                </a:lnTo>
                <a:lnTo>
                  <a:pt x="138964" y="2325"/>
                </a:lnTo>
                <a:lnTo>
                  <a:pt x="148439" y="5581"/>
                </a:lnTo>
                <a:lnTo>
                  <a:pt x="155825" y="7028"/>
                </a:lnTo>
                <a:lnTo>
                  <a:pt x="165338" y="7843"/>
                </a:lnTo>
                <a:lnTo>
                  <a:pt x="168328" y="8910"/>
                </a:lnTo>
                <a:lnTo>
                  <a:pt x="177086" y="14009"/>
                </a:lnTo>
                <a:lnTo>
                  <a:pt x="185714" y="16896"/>
                </a:lnTo>
                <a:lnTo>
                  <a:pt x="194303" y="23361"/>
                </a:lnTo>
                <a:lnTo>
                  <a:pt x="200022" y="28583"/>
                </a:lnTo>
                <a:lnTo>
                  <a:pt x="201927" y="31309"/>
                </a:lnTo>
                <a:lnTo>
                  <a:pt x="204045" y="36878"/>
                </a:lnTo>
                <a:lnTo>
                  <a:pt x="205238" y="45368"/>
                </a:lnTo>
                <a:lnTo>
                  <a:pt x="205591" y="58467"/>
                </a:lnTo>
                <a:lnTo>
                  <a:pt x="204688" y="62661"/>
                </a:lnTo>
                <a:lnTo>
                  <a:pt x="201145" y="69862"/>
                </a:lnTo>
                <a:lnTo>
                  <a:pt x="193855" y="78777"/>
                </a:lnTo>
                <a:lnTo>
                  <a:pt x="185218" y="88137"/>
                </a:lnTo>
                <a:lnTo>
                  <a:pt x="178204" y="95472"/>
                </a:lnTo>
                <a:lnTo>
                  <a:pt x="164349" y="109507"/>
                </a:lnTo>
                <a:lnTo>
                  <a:pt x="159096" y="113834"/>
                </a:lnTo>
                <a:lnTo>
                  <a:pt x="153689" y="117670"/>
                </a:lnTo>
                <a:lnTo>
                  <a:pt x="148179" y="121180"/>
                </a:lnTo>
                <a:lnTo>
                  <a:pt x="139517" y="127621"/>
                </a:lnTo>
                <a:lnTo>
                  <a:pt x="131540" y="133658"/>
                </a:lnTo>
                <a:lnTo>
                  <a:pt x="121644" y="139516"/>
                </a:lnTo>
                <a:lnTo>
                  <a:pt x="113437" y="142755"/>
                </a:lnTo>
                <a:lnTo>
                  <a:pt x="109914" y="143618"/>
                </a:lnTo>
                <a:lnTo>
                  <a:pt x="103461" y="147118"/>
                </a:lnTo>
                <a:lnTo>
                  <a:pt x="100406" y="149385"/>
                </a:lnTo>
                <a:lnTo>
                  <a:pt x="94472" y="151903"/>
                </a:lnTo>
                <a:lnTo>
                  <a:pt x="85776" y="153321"/>
                </a:lnTo>
                <a:lnTo>
                  <a:pt x="77336" y="153839"/>
                </a:lnTo>
                <a:lnTo>
                  <a:pt x="68977" y="153915"/>
                </a:lnTo>
                <a:lnTo>
                  <a:pt x="68697" y="149366"/>
                </a:lnTo>
                <a:lnTo>
                  <a:pt x="69611" y="148026"/>
                </a:lnTo>
                <a:lnTo>
                  <a:pt x="71172" y="147133"/>
                </a:lnTo>
                <a:lnTo>
                  <a:pt x="73166" y="146537"/>
                </a:lnTo>
                <a:lnTo>
                  <a:pt x="74494" y="145187"/>
                </a:lnTo>
                <a:lnTo>
                  <a:pt x="75380" y="143335"/>
                </a:lnTo>
                <a:lnTo>
                  <a:pt x="75971" y="141148"/>
                </a:lnTo>
                <a:lnTo>
                  <a:pt x="77317" y="139690"/>
                </a:lnTo>
                <a:lnTo>
                  <a:pt x="79167" y="138718"/>
                </a:lnTo>
                <a:lnTo>
                  <a:pt x="88862" y="134809"/>
                </a:lnTo>
                <a:lnTo>
                  <a:pt x="93531" y="132606"/>
                </a:lnTo>
                <a:lnTo>
                  <a:pt x="98549" y="131138"/>
                </a:lnTo>
                <a:lnTo>
                  <a:pt x="103799" y="130159"/>
                </a:lnTo>
                <a:lnTo>
                  <a:pt x="109204" y="129506"/>
                </a:lnTo>
                <a:lnTo>
                  <a:pt x="117750" y="126241"/>
                </a:lnTo>
                <a:lnTo>
                  <a:pt x="121362" y="124037"/>
                </a:lnTo>
                <a:lnTo>
                  <a:pt x="130456" y="121588"/>
                </a:lnTo>
                <a:lnTo>
                  <a:pt x="135548" y="120934"/>
                </a:lnTo>
                <a:lnTo>
                  <a:pt x="141801" y="120499"/>
                </a:lnTo>
                <a:lnTo>
                  <a:pt x="148826" y="120209"/>
                </a:lnTo>
                <a:lnTo>
                  <a:pt x="169826" y="119800"/>
                </a:lnTo>
                <a:lnTo>
                  <a:pt x="211360" y="119638"/>
                </a:lnTo>
                <a:lnTo>
                  <a:pt x="218059" y="120587"/>
                </a:lnTo>
                <a:lnTo>
                  <a:pt x="225382" y="122172"/>
                </a:lnTo>
                <a:lnTo>
                  <a:pt x="233122" y="124182"/>
                </a:lnTo>
                <a:lnTo>
                  <a:pt x="239235" y="126474"/>
                </a:lnTo>
                <a:lnTo>
                  <a:pt x="248566" y="131561"/>
                </a:lnTo>
                <a:lnTo>
                  <a:pt x="258429" y="136996"/>
                </a:lnTo>
                <a:lnTo>
                  <a:pt x="274691" y="145412"/>
                </a:lnTo>
                <a:lnTo>
                  <a:pt x="280282" y="148247"/>
                </a:lnTo>
                <a:lnTo>
                  <a:pt x="289035" y="153938"/>
                </a:lnTo>
                <a:lnTo>
                  <a:pt x="292702" y="156789"/>
                </a:lnTo>
                <a:lnTo>
                  <a:pt x="299317" y="165036"/>
                </a:lnTo>
                <a:lnTo>
                  <a:pt x="305432" y="175052"/>
                </a:lnTo>
                <a:lnTo>
                  <a:pt x="311324" y="185853"/>
                </a:lnTo>
                <a:lnTo>
                  <a:pt x="319998" y="202645"/>
                </a:lnTo>
                <a:lnTo>
                  <a:pt x="323196" y="213992"/>
                </a:lnTo>
                <a:lnTo>
                  <a:pt x="324049" y="219685"/>
                </a:lnTo>
                <a:lnTo>
                  <a:pt x="322457" y="231090"/>
                </a:lnTo>
                <a:lnTo>
                  <a:pt x="319526" y="242509"/>
                </a:lnTo>
                <a:lnTo>
                  <a:pt x="318224" y="253935"/>
                </a:lnTo>
                <a:lnTo>
                  <a:pt x="316924" y="260601"/>
                </a:lnTo>
                <a:lnTo>
                  <a:pt x="315105" y="267902"/>
                </a:lnTo>
                <a:lnTo>
                  <a:pt x="312940" y="275627"/>
                </a:lnTo>
                <a:lnTo>
                  <a:pt x="310544" y="282683"/>
                </a:lnTo>
                <a:lnTo>
                  <a:pt x="305342" y="295602"/>
                </a:lnTo>
                <a:lnTo>
                  <a:pt x="297315" y="307694"/>
                </a:lnTo>
                <a:lnTo>
                  <a:pt x="287397" y="319418"/>
                </a:lnTo>
                <a:lnTo>
                  <a:pt x="282086" y="325211"/>
                </a:lnTo>
                <a:lnTo>
                  <a:pt x="272056" y="336729"/>
                </a:lnTo>
                <a:lnTo>
                  <a:pt x="264424" y="348197"/>
                </a:lnTo>
                <a:lnTo>
                  <a:pt x="259150" y="353923"/>
                </a:lnTo>
                <a:lnTo>
                  <a:pt x="252776" y="359644"/>
                </a:lnTo>
                <a:lnTo>
                  <a:pt x="245670" y="365364"/>
                </a:lnTo>
                <a:lnTo>
                  <a:pt x="239028" y="370129"/>
                </a:lnTo>
                <a:lnTo>
                  <a:pt x="232694" y="374259"/>
                </a:lnTo>
                <a:lnTo>
                  <a:pt x="226567" y="377965"/>
                </a:lnTo>
                <a:lnTo>
                  <a:pt x="220577" y="381387"/>
                </a:lnTo>
                <a:lnTo>
                  <a:pt x="208841" y="387731"/>
                </a:lnTo>
                <a:lnTo>
                  <a:pt x="180055" y="402455"/>
                </a:lnTo>
                <a:lnTo>
                  <a:pt x="140019" y="422520"/>
                </a:lnTo>
                <a:lnTo>
                  <a:pt x="134303" y="424426"/>
                </a:lnTo>
                <a:lnTo>
                  <a:pt x="128588" y="425697"/>
                </a:lnTo>
                <a:lnTo>
                  <a:pt x="122873" y="426544"/>
                </a:lnTo>
                <a:lnTo>
                  <a:pt x="117158" y="427108"/>
                </a:lnTo>
                <a:lnTo>
                  <a:pt x="111442" y="427485"/>
                </a:lnTo>
                <a:lnTo>
                  <a:pt x="100965" y="427903"/>
                </a:lnTo>
                <a:lnTo>
                  <a:pt x="93134" y="428089"/>
                </a:lnTo>
                <a:lnTo>
                  <a:pt x="83937" y="425632"/>
                </a:lnTo>
                <a:lnTo>
                  <a:pt x="78818" y="423644"/>
                </a:lnTo>
                <a:lnTo>
                  <a:pt x="73501" y="422318"/>
                </a:lnTo>
                <a:lnTo>
                  <a:pt x="68050" y="421434"/>
                </a:lnTo>
                <a:lnTo>
                  <a:pt x="62511" y="420844"/>
                </a:lnTo>
                <a:lnTo>
                  <a:pt x="53818" y="420189"/>
                </a:lnTo>
                <a:lnTo>
                  <a:pt x="50166" y="420015"/>
                </a:lnTo>
                <a:lnTo>
                  <a:pt x="46779" y="418946"/>
                </a:lnTo>
                <a:lnTo>
                  <a:pt x="37461" y="413843"/>
                </a:lnTo>
                <a:lnTo>
                  <a:pt x="31571" y="412315"/>
                </a:lnTo>
                <a:lnTo>
                  <a:pt x="29620" y="410956"/>
                </a:lnTo>
                <a:lnTo>
                  <a:pt x="28319" y="409096"/>
                </a:lnTo>
                <a:lnTo>
                  <a:pt x="27452" y="406904"/>
                </a:lnTo>
                <a:lnTo>
                  <a:pt x="25921" y="405443"/>
                </a:lnTo>
                <a:lnTo>
                  <a:pt x="23948" y="404469"/>
                </a:lnTo>
                <a:lnTo>
                  <a:pt x="21681" y="403820"/>
                </a:lnTo>
                <a:lnTo>
                  <a:pt x="20168" y="402434"/>
                </a:lnTo>
                <a:lnTo>
                  <a:pt x="19161" y="400558"/>
                </a:lnTo>
                <a:lnTo>
                  <a:pt x="18489" y="398355"/>
                </a:lnTo>
                <a:lnTo>
                  <a:pt x="17088" y="396886"/>
                </a:lnTo>
                <a:lnTo>
                  <a:pt x="15202" y="395906"/>
                </a:lnTo>
                <a:lnTo>
                  <a:pt x="8960" y="394063"/>
                </a:lnTo>
                <a:lnTo>
                  <a:pt x="8687" y="389431"/>
                </a:lnTo>
                <a:lnTo>
                  <a:pt x="7696" y="388079"/>
                </a:lnTo>
                <a:lnTo>
                  <a:pt x="6083" y="387178"/>
                </a:lnTo>
                <a:lnTo>
                  <a:pt x="0" y="3853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78"/>
          <p:cNvSpPr/>
          <p:nvPr/>
        </p:nvSpPr>
        <p:spPr>
          <a:xfrm>
            <a:off x="7409497" y="3670338"/>
            <a:ext cx="313207" cy="449300"/>
          </a:xfrm>
          <a:custGeom>
            <a:avLst/>
            <a:gdLst/>
            <a:ahLst/>
            <a:cxnLst/>
            <a:rect l="0" t="0" r="0" b="0"/>
            <a:pathLst>
              <a:path w="313207" h="449300">
                <a:moveTo>
                  <a:pt x="120015" y="50127"/>
                </a:moveTo>
                <a:lnTo>
                  <a:pt x="102873" y="50127"/>
                </a:lnTo>
                <a:lnTo>
                  <a:pt x="102871" y="45576"/>
                </a:lnTo>
                <a:lnTo>
                  <a:pt x="103823" y="44235"/>
                </a:lnTo>
                <a:lnTo>
                  <a:pt x="105410" y="43341"/>
                </a:lnTo>
                <a:lnTo>
                  <a:pt x="107421" y="42746"/>
                </a:lnTo>
                <a:lnTo>
                  <a:pt x="112195" y="39544"/>
                </a:lnTo>
                <a:lnTo>
                  <a:pt x="118470" y="34278"/>
                </a:lnTo>
                <a:lnTo>
                  <a:pt x="124409" y="31018"/>
                </a:lnTo>
                <a:lnTo>
                  <a:pt x="132445" y="26394"/>
                </a:lnTo>
                <a:lnTo>
                  <a:pt x="139192" y="21164"/>
                </a:lnTo>
                <a:lnTo>
                  <a:pt x="143278" y="19388"/>
                </a:lnTo>
                <a:lnTo>
                  <a:pt x="152896" y="17415"/>
                </a:lnTo>
                <a:lnTo>
                  <a:pt x="160981" y="13998"/>
                </a:lnTo>
                <a:lnTo>
                  <a:pt x="164471" y="11753"/>
                </a:lnTo>
                <a:lnTo>
                  <a:pt x="173428" y="9259"/>
                </a:lnTo>
                <a:lnTo>
                  <a:pt x="178484" y="8594"/>
                </a:lnTo>
                <a:lnTo>
                  <a:pt x="183759" y="7198"/>
                </a:lnTo>
                <a:lnTo>
                  <a:pt x="189181" y="5315"/>
                </a:lnTo>
                <a:lnTo>
                  <a:pt x="194700" y="3107"/>
                </a:lnTo>
                <a:lnTo>
                  <a:pt x="203374" y="654"/>
                </a:lnTo>
                <a:lnTo>
                  <a:pt x="207020" y="0"/>
                </a:lnTo>
                <a:lnTo>
                  <a:pt x="216152" y="1813"/>
                </a:lnTo>
                <a:lnTo>
                  <a:pt x="221254" y="3630"/>
                </a:lnTo>
                <a:lnTo>
                  <a:pt x="226560" y="4841"/>
                </a:lnTo>
                <a:lnTo>
                  <a:pt x="232003" y="5649"/>
                </a:lnTo>
                <a:lnTo>
                  <a:pt x="237536" y="6187"/>
                </a:lnTo>
                <a:lnTo>
                  <a:pt x="246224" y="6786"/>
                </a:lnTo>
                <a:lnTo>
                  <a:pt x="249875" y="6945"/>
                </a:lnTo>
                <a:lnTo>
                  <a:pt x="259010" y="9662"/>
                </a:lnTo>
                <a:lnTo>
                  <a:pt x="264113" y="11720"/>
                </a:lnTo>
                <a:lnTo>
                  <a:pt x="267515" y="14045"/>
                </a:lnTo>
                <a:lnTo>
                  <a:pt x="269783" y="16547"/>
                </a:lnTo>
                <a:lnTo>
                  <a:pt x="273256" y="21868"/>
                </a:lnTo>
                <a:lnTo>
                  <a:pt x="277975" y="27407"/>
                </a:lnTo>
                <a:lnTo>
                  <a:pt x="279614" y="30218"/>
                </a:lnTo>
                <a:lnTo>
                  <a:pt x="281435" y="35881"/>
                </a:lnTo>
                <a:lnTo>
                  <a:pt x="282461" y="48975"/>
                </a:lnTo>
                <a:lnTo>
                  <a:pt x="282765" y="60369"/>
                </a:lnTo>
                <a:lnTo>
                  <a:pt x="280296" y="69284"/>
                </a:lnTo>
                <a:lnTo>
                  <a:pt x="276023" y="79596"/>
                </a:lnTo>
                <a:lnTo>
                  <a:pt x="270950" y="90529"/>
                </a:lnTo>
                <a:lnTo>
                  <a:pt x="262738" y="107394"/>
                </a:lnTo>
                <a:lnTo>
                  <a:pt x="258979" y="112117"/>
                </a:lnTo>
                <a:lnTo>
                  <a:pt x="249722" y="119906"/>
                </a:lnTo>
                <a:lnTo>
                  <a:pt x="241797" y="129082"/>
                </a:lnTo>
                <a:lnTo>
                  <a:pt x="234148" y="139510"/>
                </a:lnTo>
                <a:lnTo>
                  <a:pt x="224399" y="150495"/>
                </a:lnTo>
                <a:lnTo>
                  <a:pt x="219131" y="155139"/>
                </a:lnTo>
                <a:lnTo>
                  <a:pt x="213715" y="159187"/>
                </a:lnTo>
                <a:lnTo>
                  <a:pt x="208200" y="162839"/>
                </a:lnTo>
                <a:lnTo>
                  <a:pt x="199531" y="171976"/>
                </a:lnTo>
                <a:lnTo>
                  <a:pt x="195886" y="177079"/>
                </a:lnTo>
                <a:lnTo>
                  <a:pt x="191551" y="180482"/>
                </a:lnTo>
                <a:lnTo>
                  <a:pt x="186755" y="182750"/>
                </a:lnTo>
                <a:lnTo>
                  <a:pt x="177300" y="186223"/>
                </a:lnTo>
                <a:lnTo>
                  <a:pt x="169923" y="190941"/>
                </a:lnTo>
                <a:lnTo>
                  <a:pt x="160929" y="196213"/>
                </a:lnTo>
                <a:lnTo>
                  <a:pt x="151534" y="200779"/>
                </a:lnTo>
                <a:lnTo>
                  <a:pt x="144184" y="202808"/>
                </a:lnTo>
                <a:lnTo>
                  <a:pt x="141842" y="204302"/>
                </a:lnTo>
                <a:lnTo>
                  <a:pt x="140281" y="206250"/>
                </a:lnTo>
                <a:lnTo>
                  <a:pt x="139242" y="208501"/>
                </a:lnTo>
                <a:lnTo>
                  <a:pt x="137595" y="210002"/>
                </a:lnTo>
                <a:lnTo>
                  <a:pt x="135545" y="211003"/>
                </a:lnTo>
                <a:lnTo>
                  <a:pt x="133226" y="211670"/>
                </a:lnTo>
                <a:lnTo>
                  <a:pt x="130728" y="211162"/>
                </a:lnTo>
                <a:lnTo>
                  <a:pt x="121081" y="205148"/>
                </a:lnTo>
                <a:lnTo>
                  <a:pt x="120057" y="204459"/>
                </a:lnTo>
                <a:lnTo>
                  <a:pt x="120019" y="197053"/>
                </a:lnTo>
                <a:lnTo>
                  <a:pt x="124567" y="191662"/>
                </a:lnTo>
                <a:lnTo>
                  <a:pt x="126860" y="190203"/>
                </a:lnTo>
                <a:lnTo>
                  <a:pt x="135590" y="187199"/>
                </a:lnTo>
                <a:lnTo>
                  <a:pt x="144717" y="183120"/>
                </a:lnTo>
                <a:lnTo>
                  <a:pt x="152584" y="180672"/>
                </a:lnTo>
                <a:lnTo>
                  <a:pt x="160208" y="178632"/>
                </a:lnTo>
                <a:lnTo>
                  <a:pt x="169946" y="174550"/>
                </a:lnTo>
                <a:lnTo>
                  <a:pt x="178084" y="172101"/>
                </a:lnTo>
                <a:lnTo>
                  <a:pt x="185829" y="171012"/>
                </a:lnTo>
                <a:lnTo>
                  <a:pt x="190561" y="170722"/>
                </a:lnTo>
                <a:lnTo>
                  <a:pt x="200898" y="170400"/>
                </a:lnTo>
                <a:lnTo>
                  <a:pt x="237542" y="170157"/>
                </a:lnTo>
                <a:lnTo>
                  <a:pt x="241229" y="170152"/>
                </a:lnTo>
                <a:lnTo>
                  <a:pt x="250405" y="172686"/>
                </a:lnTo>
                <a:lnTo>
                  <a:pt x="255520" y="174695"/>
                </a:lnTo>
                <a:lnTo>
                  <a:pt x="260834" y="176988"/>
                </a:lnTo>
                <a:lnTo>
                  <a:pt x="271818" y="182074"/>
                </a:lnTo>
                <a:lnTo>
                  <a:pt x="280511" y="187510"/>
                </a:lnTo>
                <a:lnTo>
                  <a:pt x="284162" y="190293"/>
                </a:lnTo>
                <a:lnTo>
                  <a:pt x="290759" y="198465"/>
                </a:lnTo>
                <a:lnTo>
                  <a:pt x="299828" y="211236"/>
                </a:lnTo>
                <a:lnTo>
                  <a:pt x="302756" y="214683"/>
                </a:lnTo>
                <a:lnTo>
                  <a:pt x="304708" y="218886"/>
                </a:lnTo>
                <a:lnTo>
                  <a:pt x="308407" y="233903"/>
                </a:lnTo>
                <a:lnTo>
                  <a:pt x="312647" y="244835"/>
                </a:lnTo>
                <a:lnTo>
                  <a:pt x="313206" y="251370"/>
                </a:lnTo>
                <a:lnTo>
                  <a:pt x="312626" y="258584"/>
                </a:lnTo>
                <a:lnTo>
                  <a:pt x="311288" y="266250"/>
                </a:lnTo>
                <a:lnTo>
                  <a:pt x="309800" y="279849"/>
                </a:lnTo>
                <a:lnTo>
                  <a:pt x="308186" y="293196"/>
                </a:lnTo>
                <a:lnTo>
                  <a:pt x="306422" y="300755"/>
                </a:lnTo>
                <a:lnTo>
                  <a:pt x="304294" y="308652"/>
                </a:lnTo>
                <a:lnTo>
                  <a:pt x="299389" y="322507"/>
                </a:lnTo>
                <a:lnTo>
                  <a:pt x="294035" y="335014"/>
                </a:lnTo>
                <a:lnTo>
                  <a:pt x="288480" y="346924"/>
                </a:lnTo>
                <a:lnTo>
                  <a:pt x="279997" y="364338"/>
                </a:lnTo>
                <a:lnTo>
                  <a:pt x="271764" y="375831"/>
                </a:lnTo>
                <a:lnTo>
                  <a:pt x="262706" y="386337"/>
                </a:lnTo>
                <a:lnTo>
                  <a:pt x="255506" y="394181"/>
                </a:lnTo>
                <a:lnTo>
                  <a:pt x="241546" y="408503"/>
                </a:lnTo>
                <a:lnTo>
                  <a:pt x="236278" y="412869"/>
                </a:lnTo>
                <a:lnTo>
                  <a:pt x="230862" y="416733"/>
                </a:lnTo>
                <a:lnTo>
                  <a:pt x="225345" y="420261"/>
                </a:lnTo>
                <a:lnTo>
                  <a:pt x="219762" y="423565"/>
                </a:lnTo>
                <a:lnTo>
                  <a:pt x="214136" y="426721"/>
                </a:lnTo>
                <a:lnTo>
                  <a:pt x="202805" y="432767"/>
                </a:lnTo>
                <a:lnTo>
                  <a:pt x="191418" y="438629"/>
                </a:lnTo>
                <a:lnTo>
                  <a:pt x="185715" y="440573"/>
                </a:lnTo>
                <a:lnTo>
                  <a:pt x="180007" y="441869"/>
                </a:lnTo>
                <a:lnTo>
                  <a:pt x="174297" y="442733"/>
                </a:lnTo>
                <a:lnTo>
                  <a:pt x="165413" y="443693"/>
                </a:lnTo>
                <a:lnTo>
                  <a:pt x="161711" y="443950"/>
                </a:lnTo>
                <a:lnTo>
                  <a:pt x="152517" y="446774"/>
                </a:lnTo>
                <a:lnTo>
                  <a:pt x="147397" y="448861"/>
                </a:lnTo>
                <a:lnTo>
                  <a:pt x="142080" y="449299"/>
                </a:lnTo>
                <a:lnTo>
                  <a:pt x="136630" y="448639"/>
                </a:lnTo>
                <a:lnTo>
                  <a:pt x="131092" y="447247"/>
                </a:lnTo>
                <a:lnTo>
                  <a:pt x="122399" y="445699"/>
                </a:lnTo>
                <a:lnTo>
                  <a:pt x="114407" y="445012"/>
                </a:lnTo>
                <a:lnTo>
                  <a:pt x="109609" y="444829"/>
                </a:lnTo>
                <a:lnTo>
                  <a:pt x="104505" y="444706"/>
                </a:lnTo>
                <a:lnTo>
                  <a:pt x="99198" y="443672"/>
                </a:lnTo>
                <a:lnTo>
                  <a:pt x="93755" y="442030"/>
                </a:lnTo>
                <a:lnTo>
                  <a:pt x="88220" y="439983"/>
                </a:lnTo>
                <a:lnTo>
                  <a:pt x="79531" y="437709"/>
                </a:lnTo>
                <a:lnTo>
                  <a:pt x="71543" y="435745"/>
                </a:lnTo>
                <a:lnTo>
                  <a:pt x="66745" y="433888"/>
                </a:lnTo>
                <a:lnTo>
                  <a:pt x="57287" y="430238"/>
                </a:lnTo>
                <a:lnTo>
                  <a:pt x="49908" y="428615"/>
                </a:lnTo>
                <a:lnTo>
                  <a:pt x="43455" y="425354"/>
                </a:lnTo>
                <a:lnTo>
                  <a:pt x="40400" y="423150"/>
                </a:lnTo>
                <a:lnTo>
                  <a:pt x="34465" y="420702"/>
                </a:lnTo>
                <a:lnTo>
                  <a:pt x="31550" y="420050"/>
                </a:lnTo>
                <a:lnTo>
                  <a:pt x="25770" y="416785"/>
                </a:lnTo>
                <a:lnTo>
                  <a:pt x="22895" y="414580"/>
                </a:lnTo>
                <a:lnTo>
                  <a:pt x="17161" y="412131"/>
                </a:lnTo>
                <a:lnTo>
                  <a:pt x="8578" y="410752"/>
                </a:lnTo>
                <a:lnTo>
                  <a:pt x="5718" y="410559"/>
                </a:lnTo>
                <a:lnTo>
                  <a:pt x="3812" y="409477"/>
                </a:lnTo>
                <a:lnTo>
                  <a:pt x="2542" y="407804"/>
                </a:lnTo>
                <a:lnTo>
                  <a:pt x="0" y="4015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379"/>
          <p:cNvSpPr/>
          <p:nvPr/>
        </p:nvSpPr>
        <p:spPr>
          <a:xfrm>
            <a:off x="7829550" y="3669029"/>
            <a:ext cx="17145" cy="445662"/>
          </a:xfrm>
          <a:custGeom>
            <a:avLst/>
            <a:gdLst/>
            <a:ahLst/>
            <a:cxnLst/>
            <a:rect l="0" t="0" r="0" b="0"/>
            <a:pathLst>
              <a:path w="17145" h="445662">
                <a:moveTo>
                  <a:pt x="17144" y="0"/>
                </a:moveTo>
                <a:lnTo>
                  <a:pt x="17144" y="91589"/>
                </a:lnTo>
                <a:lnTo>
                  <a:pt x="16192" y="97255"/>
                </a:lnTo>
                <a:lnTo>
                  <a:pt x="14605" y="102937"/>
                </a:lnTo>
                <a:lnTo>
                  <a:pt x="12593" y="108630"/>
                </a:lnTo>
                <a:lnTo>
                  <a:pt x="11253" y="114330"/>
                </a:lnTo>
                <a:lnTo>
                  <a:pt x="10359" y="120035"/>
                </a:lnTo>
                <a:lnTo>
                  <a:pt x="9764" y="125744"/>
                </a:lnTo>
                <a:lnTo>
                  <a:pt x="9367" y="131454"/>
                </a:lnTo>
                <a:lnTo>
                  <a:pt x="8926" y="142879"/>
                </a:lnTo>
                <a:lnTo>
                  <a:pt x="8642" y="171628"/>
                </a:lnTo>
                <a:lnTo>
                  <a:pt x="8581" y="202530"/>
                </a:lnTo>
                <a:lnTo>
                  <a:pt x="7626" y="209315"/>
                </a:lnTo>
                <a:lnTo>
                  <a:pt x="6036" y="216696"/>
                </a:lnTo>
                <a:lnTo>
                  <a:pt x="4024" y="224474"/>
                </a:lnTo>
                <a:lnTo>
                  <a:pt x="2682" y="231565"/>
                </a:lnTo>
                <a:lnTo>
                  <a:pt x="1789" y="238197"/>
                </a:lnTo>
                <a:lnTo>
                  <a:pt x="1192" y="244523"/>
                </a:lnTo>
                <a:lnTo>
                  <a:pt x="1747" y="250646"/>
                </a:lnTo>
                <a:lnTo>
                  <a:pt x="3070" y="256632"/>
                </a:lnTo>
                <a:lnTo>
                  <a:pt x="4904" y="262529"/>
                </a:lnTo>
                <a:lnTo>
                  <a:pt x="6127" y="269317"/>
                </a:lnTo>
                <a:lnTo>
                  <a:pt x="6942" y="276700"/>
                </a:lnTo>
                <a:lnTo>
                  <a:pt x="7485" y="284479"/>
                </a:lnTo>
                <a:lnTo>
                  <a:pt x="7847" y="291571"/>
                </a:lnTo>
                <a:lnTo>
                  <a:pt x="8250" y="304530"/>
                </a:lnTo>
                <a:lnTo>
                  <a:pt x="8477" y="322536"/>
                </a:lnTo>
                <a:lnTo>
                  <a:pt x="7556" y="329324"/>
                </a:lnTo>
                <a:lnTo>
                  <a:pt x="5990" y="336707"/>
                </a:lnTo>
                <a:lnTo>
                  <a:pt x="3993" y="344486"/>
                </a:lnTo>
                <a:lnTo>
                  <a:pt x="2662" y="351578"/>
                </a:lnTo>
                <a:lnTo>
                  <a:pt x="1775" y="358211"/>
                </a:lnTo>
                <a:lnTo>
                  <a:pt x="1182" y="364537"/>
                </a:lnTo>
                <a:lnTo>
                  <a:pt x="789" y="370660"/>
                </a:lnTo>
                <a:lnTo>
                  <a:pt x="350" y="382543"/>
                </a:lnTo>
                <a:lnTo>
                  <a:pt x="68" y="398850"/>
                </a:lnTo>
                <a:lnTo>
                  <a:pt x="0" y="445661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380"/>
          <p:cNvSpPr/>
          <p:nvPr/>
        </p:nvSpPr>
        <p:spPr>
          <a:xfrm>
            <a:off x="7855270" y="3720465"/>
            <a:ext cx="257160" cy="367308"/>
          </a:xfrm>
          <a:custGeom>
            <a:avLst/>
            <a:gdLst/>
            <a:ahLst/>
            <a:cxnLst/>
            <a:rect l="0" t="0" r="0" b="0"/>
            <a:pathLst>
              <a:path w="257160" h="367308">
                <a:moveTo>
                  <a:pt x="231455" y="0"/>
                </a:moveTo>
                <a:lnTo>
                  <a:pt x="231455" y="28618"/>
                </a:lnTo>
                <a:lnTo>
                  <a:pt x="230503" y="31462"/>
                </a:lnTo>
                <a:lnTo>
                  <a:pt x="226904" y="37160"/>
                </a:lnTo>
                <a:lnTo>
                  <a:pt x="219523" y="45724"/>
                </a:lnTo>
                <a:lnTo>
                  <a:pt x="214087" y="53976"/>
                </a:lnTo>
                <a:lnTo>
                  <a:pt x="211303" y="58844"/>
                </a:lnTo>
                <a:lnTo>
                  <a:pt x="207544" y="63042"/>
                </a:lnTo>
                <a:lnTo>
                  <a:pt x="203131" y="66793"/>
                </a:lnTo>
                <a:lnTo>
                  <a:pt x="198284" y="70246"/>
                </a:lnTo>
                <a:lnTo>
                  <a:pt x="190359" y="76622"/>
                </a:lnTo>
                <a:lnTo>
                  <a:pt x="186914" y="79656"/>
                </a:lnTo>
                <a:lnTo>
                  <a:pt x="180544" y="88108"/>
                </a:lnTo>
                <a:lnTo>
                  <a:pt x="177511" y="93028"/>
                </a:lnTo>
                <a:lnTo>
                  <a:pt x="173585" y="97261"/>
                </a:lnTo>
                <a:lnTo>
                  <a:pt x="169062" y="101036"/>
                </a:lnTo>
                <a:lnTo>
                  <a:pt x="164142" y="104505"/>
                </a:lnTo>
                <a:lnTo>
                  <a:pt x="156135" y="113439"/>
                </a:lnTo>
                <a:lnTo>
                  <a:pt x="149401" y="122807"/>
                </a:lnTo>
                <a:lnTo>
                  <a:pt x="143234" y="130146"/>
                </a:lnTo>
                <a:lnTo>
                  <a:pt x="137318" y="136582"/>
                </a:lnTo>
                <a:lnTo>
                  <a:pt x="134407" y="139632"/>
                </a:lnTo>
                <a:lnTo>
                  <a:pt x="130561" y="142618"/>
                </a:lnTo>
                <a:lnTo>
                  <a:pt x="126092" y="145561"/>
                </a:lnTo>
                <a:lnTo>
                  <a:pt x="121208" y="148475"/>
                </a:lnTo>
                <a:lnTo>
                  <a:pt x="113242" y="154254"/>
                </a:lnTo>
                <a:lnTo>
                  <a:pt x="105573" y="159997"/>
                </a:lnTo>
                <a:lnTo>
                  <a:pt x="100861" y="162862"/>
                </a:lnTo>
                <a:lnTo>
                  <a:pt x="95815" y="165725"/>
                </a:lnTo>
                <a:lnTo>
                  <a:pt x="91497" y="167633"/>
                </a:lnTo>
                <a:lnTo>
                  <a:pt x="84162" y="169753"/>
                </a:lnTo>
                <a:lnTo>
                  <a:pt x="79920" y="171271"/>
                </a:lnTo>
                <a:lnTo>
                  <a:pt x="75187" y="173236"/>
                </a:lnTo>
                <a:lnTo>
                  <a:pt x="70126" y="175498"/>
                </a:lnTo>
                <a:lnTo>
                  <a:pt x="65799" y="177006"/>
                </a:lnTo>
                <a:lnTo>
                  <a:pt x="58453" y="178681"/>
                </a:lnTo>
                <a:lnTo>
                  <a:pt x="52013" y="181966"/>
                </a:lnTo>
                <a:lnTo>
                  <a:pt x="48961" y="184176"/>
                </a:lnTo>
                <a:lnTo>
                  <a:pt x="43031" y="186631"/>
                </a:lnTo>
                <a:lnTo>
                  <a:pt x="36014" y="188207"/>
                </a:lnTo>
                <a:lnTo>
                  <a:pt x="30249" y="188480"/>
                </a:lnTo>
                <a:lnTo>
                  <a:pt x="22507" y="188561"/>
                </a:lnTo>
                <a:lnTo>
                  <a:pt x="19767" y="189525"/>
                </a:lnTo>
                <a:lnTo>
                  <a:pt x="12311" y="194479"/>
                </a:lnTo>
                <a:lnTo>
                  <a:pt x="10232" y="195973"/>
                </a:lnTo>
                <a:lnTo>
                  <a:pt x="9677" y="195418"/>
                </a:lnTo>
                <a:lnTo>
                  <a:pt x="9063" y="192262"/>
                </a:lnTo>
                <a:lnTo>
                  <a:pt x="7946" y="191040"/>
                </a:lnTo>
                <a:lnTo>
                  <a:pt x="6249" y="190225"/>
                </a:lnTo>
                <a:lnTo>
                  <a:pt x="7" y="188597"/>
                </a:lnTo>
                <a:lnTo>
                  <a:pt x="0" y="193146"/>
                </a:lnTo>
                <a:lnTo>
                  <a:pt x="952" y="194487"/>
                </a:lnTo>
                <a:lnTo>
                  <a:pt x="2538" y="195380"/>
                </a:lnTo>
                <a:lnTo>
                  <a:pt x="7378" y="196814"/>
                </a:lnTo>
                <a:lnTo>
                  <a:pt x="12768" y="197063"/>
                </a:lnTo>
                <a:lnTo>
                  <a:pt x="14226" y="198050"/>
                </a:lnTo>
                <a:lnTo>
                  <a:pt x="15198" y="199661"/>
                </a:lnTo>
                <a:lnTo>
                  <a:pt x="15847" y="201687"/>
                </a:lnTo>
                <a:lnTo>
                  <a:pt x="19106" y="206479"/>
                </a:lnTo>
                <a:lnTo>
                  <a:pt x="21309" y="209090"/>
                </a:lnTo>
                <a:lnTo>
                  <a:pt x="23729" y="210831"/>
                </a:lnTo>
                <a:lnTo>
                  <a:pt x="28961" y="212765"/>
                </a:lnTo>
                <a:lnTo>
                  <a:pt x="32641" y="215186"/>
                </a:lnTo>
                <a:lnTo>
                  <a:pt x="37000" y="218705"/>
                </a:lnTo>
                <a:lnTo>
                  <a:pt x="45017" y="226742"/>
                </a:lnTo>
                <a:lnTo>
                  <a:pt x="50484" y="236622"/>
                </a:lnTo>
                <a:lnTo>
                  <a:pt x="57713" y="246534"/>
                </a:lnTo>
                <a:lnTo>
                  <a:pt x="63114" y="255938"/>
                </a:lnTo>
                <a:lnTo>
                  <a:pt x="68689" y="263928"/>
                </a:lnTo>
                <a:lnTo>
                  <a:pt x="74342" y="271606"/>
                </a:lnTo>
                <a:lnTo>
                  <a:pt x="80030" y="281369"/>
                </a:lnTo>
                <a:lnTo>
                  <a:pt x="85732" y="289517"/>
                </a:lnTo>
                <a:lnTo>
                  <a:pt x="91442" y="297267"/>
                </a:lnTo>
                <a:lnTo>
                  <a:pt x="97154" y="307061"/>
                </a:lnTo>
                <a:lnTo>
                  <a:pt x="100328" y="317764"/>
                </a:lnTo>
                <a:lnTo>
                  <a:pt x="101174" y="323285"/>
                </a:lnTo>
                <a:lnTo>
                  <a:pt x="103644" y="327918"/>
                </a:lnTo>
                <a:lnTo>
                  <a:pt x="111468" y="335606"/>
                </a:lnTo>
                <a:lnTo>
                  <a:pt x="118754" y="342198"/>
                </a:lnTo>
                <a:lnTo>
                  <a:pt x="122032" y="345290"/>
                </a:lnTo>
                <a:lnTo>
                  <a:pt x="125168" y="347351"/>
                </a:lnTo>
                <a:lnTo>
                  <a:pt x="131193" y="349640"/>
                </a:lnTo>
                <a:lnTo>
                  <a:pt x="137047" y="353198"/>
                </a:lnTo>
                <a:lnTo>
                  <a:pt x="139941" y="355480"/>
                </a:lnTo>
                <a:lnTo>
                  <a:pt x="145697" y="358016"/>
                </a:lnTo>
                <a:lnTo>
                  <a:pt x="148566" y="358692"/>
                </a:lnTo>
                <a:lnTo>
                  <a:pt x="154293" y="361984"/>
                </a:lnTo>
                <a:lnTo>
                  <a:pt x="157154" y="364195"/>
                </a:lnTo>
                <a:lnTo>
                  <a:pt x="160966" y="365669"/>
                </a:lnTo>
                <a:lnTo>
                  <a:pt x="165412" y="366652"/>
                </a:lnTo>
                <a:lnTo>
                  <a:pt x="170281" y="367307"/>
                </a:lnTo>
                <a:lnTo>
                  <a:pt x="174480" y="366791"/>
                </a:lnTo>
                <a:lnTo>
                  <a:pt x="178231" y="365495"/>
                </a:lnTo>
                <a:lnTo>
                  <a:pt x="181685" y="363678"/>
                </a:lnTo>
                <a:lnTo>
                  <a:pt x="185892" y="362467"/>
                </a:lnTo>
                <a:lnTo>
                  <a:pt x="190602" y="361659"/>
                </a:lnTo>
                <a:lnTo>
                  <a:pt x="195647" y="361121"/>
                </a:lnTo>
                <a:lnTo>
                  <a:pt x="199963" y="359810"/>
                </a:lnTo>
                <a:lnTo>
                  <a:pt x="207299" y="355813"/>
                </a:lnTo>
                <a:lnTo>
                  <a:pt x="213734" y="353401"/>
                </a:lnTo>
                <a:lnTo>
                  <a:pt x="216783" y="352758"/>
                </a:lnTo>
                <a:lnTo>
                  <a:pt x="222712" y="349504"/>
                </a:lnTo>
                <a:lnTo>
                  <a:pt x="225626" y="347302"/>
                </a:lnTo>
                <a:lnTo>
                  <a:pt x="231404" y="344857"/>
                </a:lnTo>
                <a:lnTo>
                  <a:pt x="234279" y="344204"/>
                </a:lnTo>
                <a:lnTo>
                  <a:pt x="240012" y="340939"/>
                </a:lnTo>
                <a:lnTo>
                  <a:pt x="242875" y="338735"/>
                </a:lnTo>
                <a:lnTo>
                  <a:pt x="248595" y="336286"/>
                </a:lnTo>
                <a:lnTo>
                  <a:pt x="256671" y="334442"/>
                </a:lnTo>
                <a:lnTo>
                  <a:pt x="257159" y="326111"/>
                </a:lnTo>
                <a:lnTo>
                  <a:pt x="249791" y="325786"/>
                </a:lnTo>
                <a:lnTo>
                  <a:pt x="246589" y="328308"/>
                </a:lnTo>
                <a:lnTo>
                  <a:pt x="240027" y="334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381"/>
          <p:cNvSpPr/>
          <p:nvPr/>
        </p:nvSpPr>
        <p:spPr>
          <a:xfrm>
            <a:off x="3449034" y="3814762"/>
            <a:ext cx="162846" cy="480061"/>
          </a:xfrm>
          <a:custGeom>
            <a:avLst/>
            <a:gdLst/>
            <a:ahLst/>
            <a:cxnLst/>
            <a:rect l="0" t="0" r="0" b="0"/>
            <a:pathLst>
              <a:path w="162846" h="480061">
                <a:moveTo>
                  <a:pt x="154273" y="0"/>
                </a:moveTo>
                <a:lnTo>
                  <a:pt x="141503" y="0"/>
                </a:lnTo>
                <a:lnTo>
                  <a:pt x="140044" y="953"/>
                </a:lnTo>
                <a:lnTo>
                  <a:pt x="139072" y="2540"/>
                </a:lnTo>
                <a:lnTo>
                  <a:pt x="138424" y="4551"/>
                </a:lnTo>
                <a:lnTo>
                  <a:pt x="137040" y="5892"/>
                </a:lnTo>
                <a:lnTo>
                  <a:pt x="135164" y="6785"/>
                </a:lnTo>
                <a:lnTo>
                  <a:pt x="132962" y="7381"/>
                </a:lnTo>
                <a:lnTo>
                  <a:pt x="127974" y="10583"/>
                </a:lnTo>
                <a:lnTo>
                  <a:pt x="125310" y="12771"/>
                </a:lnTo>
                <a:lnTo>
                  <a:pt x="121630" y="16134"/>
                </a:lnTo>
                <a:lnTo>
                  <a:pt x="108300" y="29016"/>
                </a:lnTo>
                <a:lnTo>
                  <a:pt x="101138" y="36074"/>
                </a:lnTo>
                <a:lnTo>
                  <a:pt x="97894" y="40242"/>
                </a:lnTo>
                <a:lnTo>
                  <a:pt x="94780" y="44926"/>
                </a:lnTo>
                <a:lnTo>
                  <a:pt x="91751" y="49953"/>
                </a:lnTo>
                <a:lnTo>
                  <a:pt x="88779" y="55209"/>
                </a:lnTo>
                <a:lnTo>
                  <a:pt x="82937" y="66130"/>
                </a:lnTo>
                <a:lnTo>
                  <a:pt x="79094" y="71709"/>
                </a:lnTo>
                <a:lnTo>
                  <a:pt x="74626" y="77334"/>
                </a:lnTo>
                <a:lnTo>
                  <a:pt x="69743" y="82988"/>
                </a:lnTo>
                <a:lnTo>
                  <a:pt x="65534" y="88663"/>
                </a:lnTo>
                <a:lnTo>
                  <a:pt x="61776" y="94351"/>
                </a:lnTo>
                <a:lnTo>
                  <a:pt x="58318" y="100048"/>
                </a:lnTo>
                <a:lnTo>
                  <a:pt x="55061" y="105751"/>
                </a:lnTo>
                <a:lnTo>
                  <a:pt x="48901" y="117168"/>
                </a:lnTo>
                <a:lnTo>
                  <a:pt x="44972" y="123832"/>
                </a:lnTo>
                <a:lnTo>
                  <a:pt x="35528" y="138856"/>
                </a:lnTo>
                <a:lnTo>
                  <a:pt x="31295" y="146864"/>
                </a:lnTo>
                <a:lnTo>
                  <a:pt x="27520" y="155059"/>
                </a:lnTo>
                <a:lnTo>
                  <a:pt x="24051" y="163380"/>
                </a:lnTo>
                <a:lnTo>
                  <a:pt x="20786" y="170833"/>
                </a:lnTo>
                <a:lnTo>
                  <a:pt x="14618" y="184193"/>
                </a:lnTo>
                <a:lnTo>
                  <a:pt x="11241" y="199021"/>
                </a:lnTo>
                <a:lnTo>
                  <a:pt x="10342" y="206976"/>
                </a:lnTo>
                <a:lnTo>
                  <a:pt x="9341" y="220895"/>
                </a:lnTo>
                <a:lnTo>
                  <a:pt x="7944" y="234383"/>
                </a:lnTo>
                <a:lnTo>
                  <a:pt x="6238" y="241981"/>
                </a:lnTo>
                <a:lnTo>
                  <a:pt x="4148" y="249903"/>
                </a:lnTo>
                <a:lnTo>
                  <a:pt x="1826" y="263785"/>
                </a:lnTo>
                <a:lnTo>
                  <a:pt x="794" y="276306"/>
                </a:lnTo>
                <a:lnTo>
                  <a:pt x="335" y="288220"/>
                </a:lnTo>
                <a:lnTo>
                  <a:pt x="77" y="305638"/>
                </a:lnTo>
                <a:lnTo>
                  <a:pt x="0" y="322864"/>
                </a:lnTo>
                <a:lnTo>
                  <a:pt x="2522" y="334313"/>
                </a:lnTo>
                <a:lnTo>
                  <a:pt x="5866" y="345751"/>
                </a:lnTo>
                <a:lnTo>
                  <a:pt x="7352" y="357185"/>
                </a:lnTo>
                <a:lnTo>
                  <a:pt x="10552" y="368616"/>
                </a:lnTo>
                <a:lnTo>
                  <a:pt x="15149" y="379095"/>
                </a:lnTo>
                <a:lnTo>
                  <a:pt x="17709" y="383222"/>
                </a:lnTo>
                <a:lnTo>
                  <a:pt x="20368" y="386926"/>
                </a:lnTo>
                <a:lnTo>
                  <a:pt x="23093" y="391301"/>
                </a:lnTo>
                <a:lnTo>
                  <a:pt x="25862" y="396122"/>
                </a:lnTo>
                <a:lnTo>
                  <a:pt x="28661" y="401242"/>
                </a:lnTo>
                <a:lnTo>
                  <a:pt x="31479" y="405607"/>
                </a:lnTo>
                <a:lnTo>
                  <a:pt x="34310" y="409470"/>
                </a:lnTo>
                <a:lnTo>
                  <a:pt x="37150" y="412997"/>
                </a:lnTo>
                <a:lnTo>
                  <a:pt x="39996" y="417254"/>
                </a:lnTo>
                <a:lnTo>
                  <a:pt x="42846" y="421997"/>
                </a:lnTo>
                <a:lnTo>
                  <a:pt x="45699" y="427064"/>
                </a:lnTo>
                <a:lnTo>
                  <a:pt x="48552" y="431394"/>
                </a:lnTo>
                <a:lnTo>
                  <a:pt x="51408" y="435234"/>
                </a:lnTo>
                <a:lnTo>
                  <a:pt x="54263" y="438746"/>
                </a:lnTo>
                <a:lnTo>
                  <a:pt x="58072" y="442040"/>
                </a:lnTo>
                <a:lnTo>
                  <a:pt x="62517" y="445188"/>
                </a:lnTo>
                <a:lnTo>
                  <a:pt x="67385" y="448240"/>
                </a:lnTo>
                <a:lnTo>
                  <a:pt x="71583" y="451226"/>
                </a:lnTo>
                <a:lnTo>
                  <a:pt x="75334" y="454170"/>
                </a:lnTo>
                <a:lnTo>
                  <a:pt x="78787" y="457085"/>
                </a:lnTo>
                <a:lnTo>
                  <a:pt x="82041" y="459028"/>
                </a:lnTo>
                <a:lnTo>
                  <a:pt x="85163" y="460324"/>
                </a:lnTo>
                <a:lnTo>
                  <a:pt x="88198" y="461188"/>
                </a:lnTo>
                <a:lnTo>
                  <a:pt x="91173" y="462716"/>
                </a:lnTo>
                <a:lnTo>
                  <a:pt x="94109" y="464688"/>
                </a:lnTo>
                <a:lnTo>
                  <a:pt x="97019" y="466954"/>
                </a:lnTo>
                <a:lnTo>
                  <a:pt x="99911" y="468466"/>
                </a:lnTo>
                <a:lnTo>
                  <a:pt x="102791" y="469473"/>
                </a:lnTo>
                <a:lnTo>
                  <a:pt x="105664" y="470145"/>
                </a:lnTo>
                <a:lnTo>
                  <a:pt x="108532" y="471544"/>
                </a:lnTo>
                <a:lnTo>
                  <a:pt x="111397" y="473430"/>
                </a:lnTo>
                <a:lnTo>
                  <a:pt x="114259" y="475640"/>
                </a:lnTo>
                <a:lnTo>
                  <a:pt x="117120" y="477114"/>
                </a:lnTo>
                <a:lnTo>
                  <a:pt x="119979" y="478096"/>
                </a:lnTo>
                <a:lnTo>
                  <a:pt x="122838" y="478751"/>
                </a:lnTo>
                <a:lnTo>
                  <a:pt x="125696" y="479187"/>
                </a:lnTo>
                <a:lnTo>
                  <a:pt x="128554" y="479478"/>
                </a:lnTo>
                <a:lnTo>
                  <a:pt x="135434" y="479945"/>
                </a:lnTo>
                <a:lnTo>
                  <a:pt x="138915" y="480009"/>
                </a:lnTo>
                <a:lnTo>
                  <a:pt x="162845" y="480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382"/>
          <p:cNvSpPr/>
          <p:nvPr/>
        </p:nvSpPr>
        <p:spPr>
          <a:xfrm>
            <a:off x="3577589" y="3927544"/>
            <a:ext cx="239848" cy="290127"/>
          </a:xfrm>
          <a:custGeom>
            <a:avLst/>
            <a:gdLst/>
            <a:ahLst/>
            <a:cxnLst/>
            <a:rect l="0" t="0" r="0" b="0"/>
            <a:pathLst>
              <a:path w="239848" h="290127">
                <a:moveTo>
                  <a:pt x="0" y="50096"/>
                </a:moveTo>
                <a:lnTo>
                  <a:pt x="8220" y="50096"/>
                </a:lnTo>
                <a:lnTo>
                  <a:pt x="15312" y="43311"/>
                </a:lnTo>
                <a:lnTo>
                  <a:pt x="21334" y="37325"/>
                </a:lnTo>
                <a:lnTo>
                  <a:pt x="24700" y="34914"/>
                </a:lnTo>
                <a:lnTo>
                  <a:pt x="28849" y="32355"/>
                </a:lnTo>
                <a:lnTo>
                  <a:pt x="33521" y="29696"/>
                </a:lnTo>
                <a:lnTo>
                  <a:pt x="37587" y="26971"/>
                </a:lnTo>
                <a:lnTo>
                  <a:pt x="44646" y="21403"/>
                </a:lnTo>
                <a:lnTo>
                  <a:pt x="48814" y="18585"/>
                </a:lnTo>
                <a:lnTo>
                  <a:pt x="53498" y="15754"/>
                </a:lnTo>
                <a:lnTo>
                  <a:pt x="58525" y="12913"/>
                </a:lnTo>
                <a:lnTo>
                  <a:pt x="63782" y="11020"/>
                </a:lnTo>
                <a:lnTo>
                  <a:pt x="69191" y="9758"/>
                </a:lnTo>
                <a:lnTo>
                  <a:pt x="74703" y="8916"/>
                </a:lnTo>
                <a:lnTo>
                  <a:pt x="80282" y="7403"/>
                </a:lnTo>
                <a:lnTo>
                  <a:pt x="85907" y="5441"/>
                </a:lnTo>
                <a:lnTo>
                  <a:pt x="91561" y="3181"/>
                </a:lnTo>
                <a:lnTo>
                  <a:pt x="97236" y="1674"/>
                </a:lnTo>
                <a:lnTo>
                  <a:pt x="102924" y="670"/>
                </a:lnTo>
                <a:lnTo>
                  <a:pt x="108621" y="0"/>
                </a:lnTo>
                <a:lnTo>
                  <a:pt x="114324" y="506"/>
                </a:lnTo>
                <a:lnTo>
                  <a:pt x="120031" y="1796"/>
                </a:lnTo>
                <a:lnTo>
                  <a:pt x="125741" y="3608"/>
                </a:lnTo>
                <a:lnTo>
                  <a:pt x="130500" y="4817"/>
                </a:lnTo>
                <a:lnTo>
                  <a:pt x="134625" y="5622"/>
                </a:lnTo>
                <a:lnTo>
                  <a:pt x="138328" y="6159"/>
                </a:lnTo>
                <a:lnTo>
                  <a:pt x="140796" y="7470"/>
                </a:lnTo>
                <a:lnTo>
                  <a:pt x="142442" y="9296"/>
                </a:lnTo>
                <a:lnTo>
                  <a:pt x="143539" y="11466"/>
                </a:lnTo>
                <a:lnTo>
                  <a:pt x="144758" y="16417"/>
                </a:lnTo>
                <a:lnTo>
                  <a:pt x="145300" y="22745"/>
                </a:lnTo>
                <a:lnTo>
                  <a:pt x="145540" y="31907"/>
                </a:lnTo>
                <a:lnTo>
                  <a:pt x="144652" y="36065"/>
                </a:lnTo>
                <a:lnTo>
                  <a:pt x="141125" y="43225"/>
                </a:lnTo>
                <a:lnTo>
                  <a:pt x="136382" y="52122"/>
                </a:lnTo>
                <a:lnTo>
                  <a:pt x="125577" y="73356"/>
                </a:lnTo>
                <a:lnTo>
                  <a:pt x="121818" y="78938"/>
                </a:lnTo>
                <a:lnTo>
                  <a:pt x="117407" y="84563"/>
                </a:lnTo>
                <a:lnTo>
                  <a:pt x="112562" y="90219"/>
                </a:lnTo>
                <a:lnTo>
                  <a:pt x="108379" y="94943"/>
                </a:lnTo>
                <a:lnTo>
                  <a:pt x="101191" y="102730"/>
                </a:lnTo>
                <a:lnTo>
                  <a:pt x="91790" y="112469"/>
                </a:lnTo>
                <a:lnTo>
                  <a:pt x="82972" y="121387"/>
                </a:lnTo>
                <a:lnTo>
                  <a:pt x="80079" y="123341"/>
                </a:lnTo>
                <a:lnTo>
                  <a:pt x="74326" y="125512"/>
                </a:lnTo>
                <a:lnTo>
                  <a:pt x="68594" y="126476"/>
                </a:lnTo>
                <a:lnTo>
                  <a:pt x="60157" y="127235"/>
                </a:lnTo>
                <a:lnTo>
                  <a:pt x="64603" y="127244"/>
                </a:lnTo>
                <a:lnTo>
                  <a:pt x="65929" y="126293"/>
                </a:lnTo>
                <a:lnTo>
                  <a:pt x="66813" y="124706"/>
                </a:lnTo>
                <a:lnTo>
                  <a:pt x="67402" y="122696"/>
                </a:lnTo>
                <a:lnTo>
                  <a:pt x="68747" y="121356"/>
                </a:lnTo>
                <a:lnTo>
                  <a:pt x="70597" y="120463"/>
                </a:lnTo>
                <a:lnTo>
                  <a:pt x="76144" y="118517"/>
                </a:lnTo>
                <a:lnTo>
                  <a:pt x="80290" y="116665"/>
                </a:lnTo>
                <a:lnTo>
                  <a:pt x="84959" y="114478"/>
                </a:lnTo>
                <a:lnTo>
                  <a:pt x="89977" y="113019"/>
                </a:lnTo>
                <a:lnTo>
                  <a:pt x="95228" y="112047"/>
                </a:lnTo>
                <a:lnTo>
                  <a:pt x="100632" y="111399"/>
                </a:lnTo>
                <a:lnTo>
                  <a:pt x="106141" y="110015"/>
                </a:lnTo>
                <a:lnTo>
                  <a:pt x="111719" y="108139"/>
                </a:lnTo>
                <a:lnTo>
                  <a:pt x="117342" y="105937"/>
                </a:lnTo>
                <a:lnTo>
                  <a:pt x="122995" y="104468"/>
                </a:lnTo>
                <a:lnTo>
                  <a:pt x="128670" y="103489"/>
                </a:lnTo>
                <a:lnTo>
                  <a:pt x="134357" y="102836"/>
                </a:lnTo>
                <a:lnTo>
                  <a:pt x="141007" y="102401"/>
                </a:lnTo>
                <a:lnTo>
                  <a:pt x="148297" y="102111"/>
                </a:lnTo>
                <a:lnTo>
                  <a:pt x="156015" y="101917"/>
                </a:lnTo>
                <a:lnTo>
                  <a:pt x="163065" y="102741"/>
                </a:lnTo>
                <a:lnTo>
                  <a:pt x="169671" y="104242"/>
                </a:lnTo>
                <a:lnTo>
                  <a:pt x="175978" y="106196"/>
                </a:lnTo>
                <a:lnTo>
                  <a:pt x="182089" y="107498"/>
                </a:lnTo>
                <a:lnTo>
                  <a:pt x="188068" y="108367"/>
                </a:lnTo>
                <a:lnTo>
                  <a:pt x="193959" y="108946"/>
                </a:lnTo>
                <a:lnTo>
                  <a:pt x="198839" y="111236"/>
                </a:lnTo>
                <a:lnTo>
                  <a:pt x="203044" y="114668"/>
                </a:lnTo>
                <a:lnTo>
                  <a:pt x="206800" y="118862"/>
                </a:lnTo>
                <a:lnTo>
                  <a:pt x="211210" y="122610"/>
                </a:lnTo>
                <a:lnTo>
                  <a:pt x="216054" y="126061"/>
                </a:lnTo>
                <a:lnTo>
                  <a:pt x="221189" y="129314"/>
                </a:lnTo>
                <a:lnTo>
                  <a:pt x="225564" y="133388"/>
                </a:lnTo>
                <a:lnTo>
                  <a:pt x="229434" y="138009"/>
                </a:lnTo>
                <a:lnTo>
                  <a:pt x="232966" y="142995"/>
                </a:lnTo>
                <a:lnTo>
                  <a:pt x="235321" y="148223"/>
                </a:lnTo>
                <a:lnTo>
                  <a:pt x="236890" y="153614"/>
                </a:lnTo>
                <a:lnTo>
                  <a:pt x="237937" y="159113"/>
                </a:lnTo>
                <a:lnTo>
                  <a:pt x="238635" y="164684"/>
                </a:lnTo>
                <a:lnTo>
                  <a:pt x="239100" y="170303"/>
                </a:lnTo>
                <a:lnTo>
                  <a:pt x="239410" y="175954"/>
                </a:lnTo>
                <a:lnTo>
                  <a:pt x="239755" y="187312"/>
                </a:lnTo>
                <a:lnTo>
                  <a:pt x="239847" y="193008"/>
                </a:lnTo>
                <a:lnTo>
                  <a:pt x="238955" y="197758"/>
                </a:lnTo>
                <a:lnTo>
                  <a:pt x="235425" y="205576"/>
                </a:lnTo>
                <a:lnTo>
                  <a:pt x="222655" y="230649"/>
                </a:lnTo>
                <a:lnTo>
                  <a:pt x="219874" y="236187"/>
                </a:lnTo>
                <a:lnTo>
                  <a:pt x="216115" y="240832"/>
                </a:lnTo>
                <a:lnTo>
                  <a:pt x="211705" y="244881"/>
                </a:lnTo>
                <a:lnTo>
                  <a:pt x="206859" y="248532"/>
                </a:lnTo>
                <a:lnTo>
                  <a:pt x="201724" y="252872"/>
                </a:lnTo>
                <a:lnTo>
                  <a:pt x="196395" y="257670"/>
                </a:lnTo>
                <a:lnTo>
                  <a:pt x="182334" y="270984"/>
                </a:lnTo>
                <a:lnTo>
                  <a:pt x="178706" y="274507"/>
                </a:lnTo>
                <a:lnTo>
                  <a:pt x="174383" y="277808"/>
                </a:lnTo>
                <a:lnTo>
                  <a:pt x="169595" y="280961"/>
                </a:lnTo>
                <a:lnTo>
                  <a:pt x="164499" y="284016"/>
                </a:lnTo>
                <a:lnTo>
                  <a:pt x="160148" y="286053"/>
                </a:lnTo>
                <a:lnTo>
                  <a:pt x="152775" y="288316"/>
                </a:lnTo>
                <a:lnTo>
                  <a:pt x="148522" y="288919"/>
                </a:lnTo>
                <a:lnTo>
                  <a:pt x="143783" y="289321"/>
                </a:lnTo>
                <a:lnTo>
                  <a:pt x="134389" y="289768"/>
                </a:lnTo>
                <a:lnTo>
                  <a:pt x="127039" y="289967"/>
                </a:lnTo>
                <a:lnTo>
                  <a:pt x="108700" y="290112"/>
                </a:lnTo>
                <a:lnTo>
                  <a:pt x="85725" y="2901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383"/>
          <p:cNvSpPr/>
          <p:nvPr/>
        </p:nvSpPr>
        <p:spPr>
          <a:xfrm>
            <a:off x="3774757" y="3857634"/>
            <a:ext cx="273889" cy="411471"/>
          </a:xfrm>
          <a:custGeom>
            <a:avLst/>
            <a:gdLst/>
            <a:ahLst/>
            <a:cxnLst/>
            <a:rect l="0" t="0" r="0" b="0"/>
            <a:pathLst>
              <a:path w="273889" h="411471">
                <a:moveTo>
                  <a:pt x="0" y="8563"/>
                </a:moveTo>
                <a:lnTo>
                  <a:pt x="0" y="4012"/>
                </a:lnTo>
                <a:lnTo>
                  <a:pt x="953" y="2672"/>
                </a:lnTo>
                <a:lnTo>
                  <a:pt x="2540" y="1778"/>
                </a:lnTo>
                <a:lnTo>
                  <a:pt x="7381" y="344"/>
                </a:lnTo>
                <a:lnTo>
                  <a:pt x="12770" y="95"/>
                </a:lnTo>
                <a:lnTo>
                  <a:pt x="36073" y="0"/>
                </a:lnTo>
                <a:lnTo>
                  <a:pt x="40242" y="949"/>
                </a:lnTo>
                <a:lnTo>
                  <a:pt x="44925" y="2535"/>
                </a:lnTo>
                <a:lnTo>
                  <a:pt x="49953" y="4544"/>
                </a:lnTo>
                <a:lnTo>
                  <a:pt x="55209" y="5884"/>
                </a:lnTo>
                <a:lnTo>
                  <a:pt x="60618" y="6777"/>
                </a:lnTo>
                <a:lnTo>
                  <a:pt x="66130" y="7372"/>
                </a:lnTo>
                <a:lnTo>
                  <a:pt x="71709" y="8722"/>
                </a:lnTo>
                <a:lnTo>
                  <a:pt x="77333" y="10574"/>
                </a:lnTo>
                <a:lnTo>
                  <a:pt x="82988" y="12761"/>
                </a:lnTo>
                <a:lnTo>
                  <a:pt x="88663" y="14219"/>
                </a:lnTo>
                <a:lnTo>
                  <a:pt x="94351" y="15192"/>
                </a:lnTo>
                <a:lnTo>
                  <a:pt x="100048" y="15840"/>
                </a:lnTo>
                <a:lnTo>
                  <a:pt x="105751" y="17224"/>
                </a:lnTo>
                <a:lnTo>
                  <a:pt x="111458" y="19099"/>
                </a:lnTo>
                <a:lnTo>
                  <a:pt x="117168" y="21302"/>
                </a:lnTo>
                <a:lnTo>
                  <a:pt x="131132" y="26290"/>
                </a:lnTo>
                <a:lnTo>
                  <a:pt x="138856" y="28953"/>
                </a:lnTo>
                <a:lnTo>
                  <a:pt x="145911" y="31682"/>
                </a:lnTo>
                <a:lnTo>
                  <a:pt x="152519" y="34453"/>
                </a:lnTo>
                <a:lnTo>
                  <a:pt x="158829" y="37253"/>
                </a:lnTo>
                <a:lnTo>
                  <a:pt x="170921" y="42904"/>
                </a:lnTo>
                <a:lnTo>
                  <a:pt x="176812" y="45745"/>
                </a:lnTo>
                <a:lnTo>
                  <a:pt x="182645" y="49543"/>
                </a:lnTo>
                <a:lnTo>
                  <a:pt x="188438" y="53981"/>
                </a:lnTo>
                <a:lnTo>
                  <a:pt x="194206" y="58844"/>
                </a:lnTo>
                <a:lnTo>
                  <a:pt x="199955" y="63991"/>
                </a:lnTo>
                <a:lnTo>
                  <a:pt x="211424" y="74791"/>
                </a:lnTo>
                <a:lnTo>
                  <a:pt x="217149" y="79384"/>
                </a:lnTo>
                <a:lnTo>
                  <a:pt x="222871" y="83400"/>
                </a:lnTo>
                <a:lnTo>
                  <a:pt x="228591" y="87029"/>
                </a:lnTo>
                <a:lnTo>
                  <a:pt x="233356" y="91354"/>
                </a:lnTo>
                <a:lnTo>
                  <a:pt x="241192" y="101239"/>
                </a:lnTo>
                <a:lnTo>
                  <a:pt x="255509" y="122065"/>
                </a:lnTo>
                <a:lnTo>
                  <a:pt x="258921" y="128999"/>
                </a:lnTo>
                <a:lnTo>
                  <a:pt x="262714" y="141783"/>
                </a:lnTo>
                <a:lnTo>
                  <a:pt x="264677" y="148811"/>
                </a:lnTo>
                <a:lnTo>
                  <a:pt x="269400" y="164241"/>
                </a:lnTo>
                <a:lnTo>
                  <a:pt x="271039" y="172356"/>
                </a:lnTo>
                <a:lnTo>
                  <a:pt x="272133" y="180623"/>
                </a:lnTo>
                <a:lnTo>
                  <a:pt x="272862" y="188992"/>
                </a:lnTo>
                <a:lnTo>
                  <a:pt x="273348" y="196477"/>
                </a:lnTo>
                <a:lnTo>
                  <a:pt x="273888" y="209873"/>
                </a:lnTo>
                <a:lnTo>
                  <a:pt x="273080" y="217064"/>
                </a:lnTo>
                <a:lnTo>
                  <a:pt x="271588" y="224717"/>
                </a:lnTo>
                <a:lnTo>
                  <a:pt x="269641" y="232675"/>
                </a:lnTo>
                <a:lnTo>
                  <a:pt x="267391" y="240839"/>
                </a:lnTo>
                <a:lnTo>
                  <a:pt x="262351" y="257529"/>
                </a:lnTo>
                <a:lnTo>
                  <a:pt x="245697" y="308633"/>
                </a:lnTo>
                <a:lnTo>
                  <a:pt x="241904" y="316242"/>
                </a:lnTo>
                <a:lnTo>
                  <a:pt x="237469" y="323220"/>
                </a:lnTo>
                <a:lnTo>
                  <a:pt x="232608" y="329777"/>
                </a:lnTo>
                <a:lnTo>
                  <a:pt x="227462" y="336053"/>
                </a:lnTo>
                <a:lnTo>
                  <a:pt x="222126" y="342142"/>
                </a:lnTo>
                <a:lnTo>
                  <a:pt x="216664" y="348106"/>
                </a:lnTo>
                <a:lnTo>
                  <a:pt x="212070" y="353988"/>
                </a:lnTo>
                <a:lnTo>
                  <a:pt x="204426" y="365603"/>
                </a:lnTo>
                <a:lnTo>
                  <a:pt x="197854" y="377115"/>
                </a:lnTo>
                <a:lnTo>
                  <a:pt x="191757" y="387629"/>
                </a:lnTo>
                <a:lnTo>
                  <a:pt x="185873" y="395477"/>
                </a:lnTo>
                <a:lnTo>
                  <a:pt x="180082" y="402140"/>
                </a:lnTo>
                <a:lnTo>
                  <a:pt x="177206" y="405250"/>
                </a:lnTo>
                <a:lnTo>
                  <a:pt x="174334" y="407324"/>
                </a:lnTo>
                <a:lnTo>
                  <a:pt x="166695" y="410242"/>
                </a:lnTo>
                <a:lnTo>
                  <a:pt x="164574" y="410925"/>
                </a:lnTo>
                <a:lnTo>
                  <a:pt x="156316" y="411399"/>
                </a:lnTo>
                <a:lnTo>
                  <a:pt x="154305" y="4114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384"/>
          <p:cNvSpPr/>
          <p:nvPr/>
        </p:nvSpPr>
        <p:spPr>
          <a:xfrm>
            <a:off x="4117670" y="3814793"/>
            <a:ext cx="171438" cy="427286"/>
          </a:xfrm>
          <a:custGeom>
            <a:avLst/>
            <a:gdLst/>
            <a:ahLst/>
            <a:cxnLst/>
            <a:rect l="0" t="0" r="0" b="0"/>
            <a:pathLst>
              <a:path w="171438" h="427286">
                <a:moveTo>
                  <a:pt x="145720" y="8542"/>
                </a:moveTo>
                <a:lnTo>
                  <a:pt x="145720" y="322"/>
                </a:lnTo>
                <a:lnTo>
                  <a:pt x="141169" y="74"/>
                </a:lnTo>
                <a:lnTo>
                  <a:pt x="138338" y="0"/>
                </a:lnTo>
                <a:lnTo>
                  <a:pt x="135137" y="2523"/>
                </a:lnTo>
                <a:lnTo>
                  <a:pt x="130539" y="6819"/>
                </a:lnTo>
                <a:lnTo>
                  <a:pt x="117027" y="20121"/>
                </a:lnTo>
                <a:lnTo>
                  <a:pt x="113256" y="22929"/>
                </a:lnTo>
                <a:lnTo>
                  <a:pt x="108837" y="25753"/>
                </a:lnTo>
                <a:lnTo>
                  <a:pt x="103986" y="28588"/>
                </a:lnTo>
                <a:lnTo>
                  <a:pt x="99800" y="32384"/>
                </a:lnTo>
                <a:lnTo>
                  <a:pt x="96057" y="36819"/>
                </a:lnTo>
                <a:lnTo>
                  <a:pt x="92609" y="41681"/>
                </a:lnTo>
                <a:lnTo>
                  <a:pt x="88405" y="46827"/>
                </a:lnTo>
                <a:lnTo>
                  <a:pt x="83697" y="52162"/>
                </a:lnTo>
                <a:lnTo>
                  <a:pt x="78654" y="57625"/>
                </a:lnTo>
                <a:lnTo>
                  <a:pt x="74339" y="63171"/>
                </a:lnTo>
                <a:lnTo>
                  <a:pt x="70510" y="68774"/>
                </a:lnTo>
                <a:lnTo>
                  <a:pt x="62763" y="81031"/>
                </a:lnTo>
                <a:lnTo>
                  <a:pt x="52970" y="96005"/>
                </a:lnTo>
                <a:lnTo>
                  <a:pt x="48644" y="103045"/>
                </a:lnTo>
                <a:lnTo>
                  <a:pt x="44807" y="109644"/>
                </a:lnTo>
                <a:lnTo>
                  <a:pt x="41298" y="115948"/>
                </a:lnTo>
                <a:lnTo>
                  <a:pt x="38005" y="123008"/>
                </a:lnTo>
                <a:lnTo>
                  <a:pt x="34857" y="130573"/>
                </a:lnTo>
                <a:lnTo>
                  <a:pt x="31806" y="138473"/>
                </a:lnTo>
                <a:lnTo>
                  <a:pt x="25877" y="154872"/>
                </a:lnTo>
                <a:lnTo>
                  <a:pt x="5712" y="214317"/>
                </a:lnTo>
                <a:lnTo>
                  <a:pt x="3804" y="222877"/>
                </a:lnTo>
                <a:lnTo>
                  <a:pt x="2531" y="231442"/>
                </a:lnTo>
                <a:lnTo>
                  <a:pt x="1683" y="240009"/>
                </a:lnTo>
                <a:lnTo>
                  <a:pt x="1118" y="247626"/>
                </a:lnTo>
                <a:lnTo>
                  <a:pt x="741" y="254609"/>
                </a:lnTo>
                <a:lnTo>
                  <a:pt x="490" y="261169"/>
                </a:lnTo>
                <a:lnTo>
                  <a:pt x="136" y="284054"/>
                </a:lnTo>
                <a:lnTo>
                  <a:pt x="0" y="322469"/>
                </a:lnTo>
                <a:lnTo>
                  <a:pt x="948" y="329269"/>
                </a:lnTo>
                <a:lnTo>
                  <a:pt x="2533" y="336660"/>
                </a:lnTo>
                <a:lnTo>
                  <a:pt x="4541" y="344445"/>
                </a:lnTo>
                <a:lnTo>
                  <a:pt x="6774" y="355634"/>
                </a:lnTo>
                <a:lnTo>
                  <a:pt x="8719" y="364735"/>
                </a:lnTo>
                <a:lnTo>
                  <a:pt x="12758" y="375130"/>
                </a:lnTo>
                <a:lnTo>
                  <a:pt x="17728" y="383560"/>
                </a:lnTo>
                <a:lnTo>
                  <a:pt x="20387" y="387141"/>
                </a:lnTo>
                <a:lnTo>
                  <a:pt x="23112" y="390481"/>
                </a:lnTo>
                <a:lnTo>
                  <a:pt x="25881" y="393660"/>
                </a:lnTo>
                <a:lnTo>
                  <a:pt x="28680" y="396732"/>
                </a:lnTo>
                <a:lnTo>
                  <a:pt x="32450" y="399733"/>
                </a:lnTo>
                <a:lnTo>
                  <a:pt x="36870" y="402686"/>
                </a:lnTo>
                <a:lnTo>
                  <a:pt x="41720" y="405607"/>
                </a:lnTo>
                <a:lnTo>
                  <a:pt x="45907" y="407555"/>
                </a:lnTo>
                <a:lnTo>
                  <a:pt x="49650" y="408853"/>
                </a:lnTo>
                <a:lnTo>
                  <a:pt x="53099" y="409718"/>
                </a:lnTo>
                <a:lnTo>
                  <a:pt x="57302" y="411248"/>
                </a:lnTo>
                <a:lnTo>
                  <a:pt x="62009" y="413220"/>
                </a:lnTo>
                <a:lnTo>
                  <a:pt x="67053" y="415487"/>
                </a:lnTo>
                <a:lnTo>
                  <a:pt x="72320" y="416999"/>
                </a:lnTo>
                <a:lnTo>
                  <a:pt x="77737" y="418006"/>
                </a:lnTo>
                <a:lnTo>
                  <a:pt x="83253" y="418678"/>
                </a:lnTo>
                <a:lnTo>
                  <a:pt x="87882" y="420078"/>
                </a:lnTo>
                <a:lnTo>
                  <a:pt x="91922" y="421965"/>
                </a:lnTo>
                <a:lnTo>
                  <a:pt x="95567" y="424175"/>
                </a:lnTo>
                <a:lnTo>
                  <a:pt x="99902" y="425648"/>
                </a:lnTo>
                <a:lnTo>
                  <a:pt x="104697" y="426630"/>
                </a:lnTo>
                <a:lnTo>
                  <a:pt x="109799" y="427285"/>
                </a:lnTo>
                <a:lnTo>
                  <a:pt x="114152" y="426769"/>
                </a:lnTo>
                <a:lnTo>
                  <a:pt x="118007" y="425472"/>
                </a:lnTo>
                <a:lnTo>
                  <a:pt x="121530" y="423655"/>
                </a:lnTo>
                <a:lnTo>
                  <a:pt x="125783" y="422444"/>
                </a:lnTo>
                <a:lnTo>
                  <a:pt x="130523" y="421637"/>
                </a:lnTo>
                <a:lnTo>
                  <a:pt x="135589" y="421098"/>
                </a:lnTo>
                <a:lnTo>
                  <a:pt x="139918" y="419787"/>
                </a:lnTo>
                <a:lnTo>
                  <a:pt x="143757" y="417960"/>
                </a:lnTo>
                <a:lnTo>
                  <a:pt x="147269" y="415790"/>
                </a:lnTo>
                <a:lnTo>
                  <a:pt x="151515" y="413390"/>
                </a:lnTo>
                <a:lnTo>
                  <a:pt x="171437" y="40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385"/>
          <p:cNvSpPr/>
          <p:nvPr/>
        </p:nvSpPr>
        <p:spPr>
          <a:xfrm>
            <a:off x="4229207" y="3951922"/>
            <a:ext cx="59901" cy="282894"/>
          </a:xfrm>
          <a:custGeom>
            <a:avLst/>
            <a:gdLst/>
            <a:ahLst/>
            <a:cxnLst/>
            <a:rect l="0" t="0" r="0" b="0"/>
            <a:pathLst>
              <a:path w="59901" h="282894">
                <a:moveTo>
                  <a:pt x="17038" y="0"/>
                </a:moveTo>
                <a:lnTo>
                  <a:pt x="1115" y="0"/>
                </a:lnTo>
                <a:lnTo>
                  <a:pt x="708" y="953"/>
                </a:lnTo>
                <a:lnTo>
                  <a:pt x="54" y="9325"/>
                </a:lnTo>
                <a:lnTo>
                  <a:pt x="0" y="11932"/>
                </a:lnTo>
                <a:lnTo>
                  <a:pt x="916" y="14622"/>
                </a:lnTo>
                <a:lnTo>
                  <a:pt x="2480" y="17368"/>
                </a:lnTo>
                <a:lnTo>
                  <a:pt x="4476" y="20151"/>
                </a:lnTo>
                <a:lnTo>
                  <a:pt x="5805" y="23912"/>
                </a:lnTo>
                <a:lnTo>
                  <a:pt x="6692" y="28324"/>
                </a:lnTo>
                <a:lnTo>
                  <a:pt x="7283" y="33170"/>
                </a:lnTo>
                <a:lnTo>
                  <a:pt x="8629" y="38306"/>
                </a:lnTo>
                <a:lnTo>
                  <a:pt x="10479" y="43635"/>
                </a:lnTo>
                <a:lnTo>
                  <a:pt x="12666" y="49092"/>
                </a:lnTo>
                <a:lnTo>
                  <a:pt x="14123" y="54636"/>
                </a:lnTo>
                <a:lnTo>
                  <a:pt x="15095" y="60236"/>
                </a:lnTo>
                <a:lnTo>
                  <a:pt x="15742" y="65875"/>
                </a:lnTo>
                <a:lnTo>
                  <a:pt x="16174" y="71539"/>
                </a:lnTo>
                <a:lnTo>
                  <a:pt x="16462" y="77220"/>
                </a:lnTo>
                <a:lnTo>
                  <a:pt x="16653" y="82913"/>
                </a:lnTo>
                <a:lnTo>
                  <a:pt x="17734" y="88613"/>
                </a:lnTo>
                <a:lnTo>
                  <a:pt x="19407" y="94318"/>
                </a:lnTo>
                <a:lnTo>
                  <a:pt x="21475" y="100026"/>
                </a:lnTo>
                <a:lnTo>
                  <a:pt x="22853" y="105736"/>
                </a:lnTo>
                <a:lnTo>
                  <a:pt x="23772" y="111448"/>
                </a:lnTo>
                <a:lnTo>
                  <a:pt x="24384" y="117162"/>
                </a:lnTo>
                <a:lnTo>
                  <a:pt x="25746" y="122875"/>
                </a:lnTo>
                <a:lnTo>
                  <a:pt x="27606" y="128589"/>
                </a:lnTo>
                <a:lnTo>
                  <a:pt x="29798" y="134304"/>
                </a:lnTo>
                <a:lnTo>
                  <a:pt x="31259" y="140018"/>
                </a:lnTo>
                <a:lnTo>
                  <a:pt x="32234" y="145733"/>
                </a:lnTo>
                <a:lnTo>
                  <a:pt x="32883" y="151448"/>
                </a:lnTo>
                <a:lnTo>
                  <a:pt x="34269" y="157163"/>
                </a:lnTo>
                <a:lnTo>
                  <a:pt x="36145" y="162878"/>
                </a:lnTo>
                <a:lnTo>
                  <a:pt x="38348" y="168593"/>
                </a:lnTo>
                <a:lnTo>
                  <a:pt x="39817" y="174308"/>
                </a:lnTo>
                <a:lnTo>
                  <a:pt x="40797" y="180023"/>
                </a:lnTo>
                <a:lnTo>
                  <a:pt x="41450" y="185737"/>
                </a:lnTo>
                <a:lnTo>
                  <a:pt x="42837" y="191453"/>
                </a:lnTo>
                <a:lnTo>
                  <a:pt x="44715" y="197168"/>
                </a:lnTo>
                <a:lnTo>
                  <a:pt x="46919" y="202882"/>
                </a:lnTo>
                <a:lnTo>
                  <a:pt x="48388" y="208598"/>
                </a:lnTo>
                <a:lnTo>
                  <a:pt x="49368" y="214313"/>
                </a:lnTo>
                <a:lnTo>
                  <a:pt x="50021" y="220028"/>
                </a:lnTo>
                <a:lnTo>
                  <a:pt x="50457" y="224790"/>
                </a:lnTo>
                <a:lnTo>
                  <a:pt x="50941" y="232622"/>
                </a:lnTo>
                <a:lnTo>
                  <a:pt x="51155" y="241818"/>
                </a:lnTo>
                <a:lnTo>
                  <a:pt x="51294" y="258692"/>
                </a:lnTo>
                <a:lnTo>
                  <a:pt x="52257" y="261997"/>
                </a:lnTo>
                <a:lnTo>
                  <a:pt x="53852" y="265152"/>
                </a:lnTo>
                <a:lnTo>
                  <a:pt x="58706" y="272509"/>
                </a:lnTo>
                <a:lnTo>
                  <a:pt x="59369" y="276055"/>
                </a:lnTo>
                <a:lnTo>
                  <a:pt x="59900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386"/>
          <p:cNvSpPr/>
          <p:nvPr/>
        </p:nvSpPr>
        <p:spPr>
          <a:xfrm>
            <a:off x="4263498" y="3943350"/>
            <a:ext cx="231350" cy="214310"/>
          </a:xfrm>
          <a:custGeom>
            <a:avLst/>
            <a:gdLst/>
            <a:ahLst/>
            <a:cxnLst/>
            <a:rect l="0" t="0" r="0" b="0"/>
            <a:pathLst>
              <a:path w="231350" h="214310">
                <a:moveTo>
                  <a:pt x="154197" y="0"/>
                </a:moveTo>
                <a:lnTo>
                  <a:pt x="161578" y="0"/>
                </a:lnTo>
                <a:lnTo>
                  <a:pt x="155284" y="0"/>
                </a:lnTo>
                <a:lnTo>
                  <a:pt x="149968" y="4550"/>
                </a:lnTo>
                <a:lnTo>
                  <a:pt x="148520" y="6843"/>
                </a:lnTo>
                <a:lnTo>
                  <a:pt x="145530" y="15574"/>
                </a:lnTo>
                <a:lnTo>
                  <a:pt x="143656" y="19908"/>
                </a:lnTo>
                <a:lnTo>
                  <a:pt x="141454" y="24702"/>
                </a:lnTo>
                <a:lnTo>
                  <a:pt x="138082" y="29803"/>
                </a:lnTo>
                <a:lnTo>
                  <a:pt x="133928" y="35109"/>
                </a:lnTo>
                <a:lnTo>
                  <a:pt x="129254" y="40550"/>
                </a:lnTo>
                <a:lnTo>
                  <a:pt x="124234" y="45131"/>
                </a:lnTo>
                <a:lnTo>
                  <a:pt x="118981" y="49137"/>
                </a:lnTo>
                <a:lnTo>
                  <a:pt x="113574" y="52760"/>
                </a:lnTo>
                <a:lnTo>
                  <a:pt x="109018" y="57081"/>
                </a:lnTo>
                <a:lnTo>
                  <a:pt x="105027" y="61866"/>
                </a:lnTo>
                <a:lnTo>
                  <a:pt x="101415" y="66962"/>
                </a:lnTo>
                <a:lnTo>
                  <a:pt x="97101" y="72264"/>
                </a:lnTo>
                <a:lnTo>
                  <a:pt x="92321" y="77703"/>
                </a:lnTo>
                <a:lnTo>
                  <a:pt x="87228" y="83235"/>
                </a:lnTo>
                <a:lnTo>
                  <a:pt x="76490" y="94460"/>
                </a:lnTo>
                <a:lnTo>
                  <a:pt x="70960" y="100121"/>
                </a:lnTo>
                <a:lnTo>
                  <a:pt x="65368" y="104847"/>
                </a:lnTo>
                <a:lnTo>
                  <a:pt x="59735" y="108951"/>
                </a:lnTo>
                <a:lnTo>
                  <a:pt x="54074" y="112639"/>
                </a:lnTo>
                <a:lnTo>
                  <a:pt x="49349" y="116050"/>
                </a:lnTo>
                <a:lnTo>
                  <a:pt x="45245" y="119276"/>
                </a:lnTo>
                <a:lnTo>
                  <a:pt x="41557" y="122380"/>
                </a:lnTo>
                <a:lnTo>
                  <a:pt x="34920" y="125828"/>
                </a:lnTo>
                <a:lnTo>
                  <a:pt x="31816" y="126748"/>
                </a:lnTo>
                <a:lnTo>
                  <a:pt x="25828" y="130310"/>
                </a:lnTo>
                <a:lnTo>
                  <a:pt x="19991" y="135068"/>
                </a:lnTo>
                <a:lnTo>
                  <a:pt x="14222" y="140358"/>
                </a:lnTo>
                <a:lnTo>
                  <a:pt x="7849" y="146370"/>
                </a:lnTo>
                <a:lnTo>
                  <a:pt x="0" y="154196"/>
                </a:lnTo>
                <a:lnTo>
                  <a:pt x="5804" y="160175"/>
                </a:lnTo>
                <a:lnTo>
                  <a:pt x="7282" y="161676"/>
                </a:lnTo>
                <a:lnTo>
                  <a:pt x="10479" y="162343"/>
                </a:lnTo>
                <a:lnTo>
                  <a:pt x="17634" y="162719"/>
                </a:lnTo>
                <a:lnTo>
                  <a:pt x="20292" y="162772"/>
                </a:lnTo>
                <a:lnTo>
                  <a:pt x="23017" y="163759"/>
                </a:lnTo>
                <a:lnTo>
                  <a:pt x="28584" y="167397"/>
                </a:lnTo>
                <a:lnTo>
                  <a:pt x="32356" y="168748"/>
                </a:lnTo>
                <a:lnTo>
                  <a:pt x="36774" y="169648"/>
                </a:lnTo>
                <a:lnTo>
                  <a:pt x="41625" y="170249"/>
                </a:lnTo>
                <a:lnTo>
                  <a:pt x="45811" y="170649"/>
                </a:lnTo>
                <a:lnTo>
                  <a:pt x="53003" y="171094"/>
                </a:lnTo>
                <a:lnTo>
                  <a:pt x="57206" y="172165"/>
                </a:lnTo>
                <a:lnTo>
                  <a:pt x="61914" y="173832"/>
                </a:lnTo>
                <a:lnTo>
                  <a:pt x="66957" y="175895"/>
                </a:lnTo>
                <a:lnTo>
                  <a:pt x="71272" y="177271"/>
                </a:lnTo>
                <a:lnTo>
                  <a:pt x="75101" y="178188"/>
                </a:lnTo>
                <a:lnTo>
                  <a:pt x="78606" y="178799"/>
                </a:lnTo>
                <a:lnTo>
                  <a:pt x="82848" y="180159"/>
                </a:lnTo>
                <a:lnTo>
                  <a:pt x="87581" y="182019"/>
                </a:lnTo>
                <a:lnTo>
                  <a:pt x="92641" y="184211"/>
                </a:lnTo>
                <a:lnTo>
                  <a:pt x="96967" y="185672"/>
                </a:lnTo>
                <a:lnTo>
                  <a:pt x="100804" y="186646"/>
                </a:lnTo>
                <a:lnTo>
                  <a:pt x="104314" y="187296"/>
                </a:lnTo>
                <a:lnTo>
                  <a:pt x="108559" y="188681"/>
                </a:lnTo>
                <a:lnTo>
                  <a:pt x="113294" y="190558"/>
                </a:lnTo>
                <a:lnTo>
                  <a:pt x="118356" y="192761"/>
                </a:lnTo>
                <a:lnTo>
                  <a:pt x="123635" y="194230"/>
                </a:lnTo>
                <a:lnTo>
                  <a:pt x="129060" y="195209"/>
                </a:lnTo>
                <a:lnTo>
                  <a:pt x="134581" y="195861"/>
                </a:lnTo>
                <a:lnTo>
                  <a:pt x="139215" y="197249"/>
                </a:lnTo>
                <a:lnTo>
                  <a:pt x="143257" y="199127"/>
                </a:lnTo>
                <a:lnTo>
                  <a:pt x="146903" y="201331"/>
                </a:lnTo>
                <a:lnTo>
                  <a:pt x="151239" y="202801"/>
                </a:lnTo>
                <a:lnTo>
                  <a:pt x="156035" y="203780"/>
                </a:lnTo>
                <a:lnTo>
                  <a:pt x="161137" y="204434"/>
                </a:lnTo>
                <a:lnTo>
                  <a:pt x="165491" y="205821"/>
                </a:lnTo>
                <a:lnTo>
                  <a:pt x="169346" y="207699"/>
                </a:lnTo>
                <a:lnTo>
                  <a:pt x="176170" y="211373"/>
                </a:lnTo>
                <a:lnTo>
                  <a:pt x="182377" y="213006"/>
                </a:lnTo>
                <a:lnTo>
                  <a:pt x="188311" y="213731"/>
                </a:lnTo>
                <a:lnTo>
                  <a:pt x="194124" y="214054"/>
                </a:lnTo>
                <a:lnTo>
                  <a:pt x="199882" y="214198"/>
                </a:lnTo>
                <a:lnTo>
                  <a:pt x="221082" y="214309"/>
                </a:lnTo>
                <a:lnTo>
                  <a:pt x="224564" y="211771"/>
                </a:lnTo>
                <a:lnTo>
                  <a:pt x="231349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387"/>
          <p:cNvSpPr/>
          <p:nvPr/>
        </p:nvSpPr>
        <p:spPr>
          <a:xfrm>
            <a:off x="4417695" y="3840489"/>
            <a:ext cx="193121" cy="420044"/>
          </a:xfrm>
          <a:custGeom>
            <a:avLst/>
            <a:gdLst/>
            <a:ahLst/>
            <a:cxnLst/>
            <a:rect l="0" t="0" r="0" b="0"/>
            <a:pathLst>
              <a:path w="193121" h="420044">
                <a:moveTo>
                  <a:pt x="0" y="8563"/>
                </a:moveTo>
                <a:lnTo>
                  <a:pt x="0" y="344"/>
                </a:lnTo>
                <a:lnTo>
                  <a:pt x="4550" y="95"/>
                </a:lnTo>
                <a:lnTo>
                  <a:pt x="20150" y="0"/>
                </a:lnTo>
                <a:lnTo>
                  <a:pt x="23911" y="949"/>
                </a:lnTo>
                <a:lnTo>
                  <a:pt x="28323" y="2535"/>
                </a:lnTo>
                <a:lnTo>
                  <a:pt x="33169" y="4544"/>
                </a:lnTo>
                <a:lnTo>
                  <a:pt x="38305" y="6836"/>
                </a:lnTo>
                <a:lnTo>
                  <a:pt x="49092" y="11923"/>
                </a:lnTo>
                <a:lnTo>
                  <a:pt x="54635" y="13661"/>
                </a:lnTo>
                <a:lnTo>
                  <a:pt x="60235" y="14819"/>
                </a:lnTo>
                <a:lnTo>
                  <a:pt x="65874" y="15591"/>
                </a:lnTo>
                <a:lnTo>
                  <a:pt x="72491" y="17058"/>
                </a:lnTo>
                <a:lnTo>
                  <a:pt x="79760" y="18989"/>
                </a:lnTo>
                <a:lnTo>
                  <a:pt x="87463" y="21229"/>
                </a:lnTo>
                <a:lnTo>
                  <a:pt x="94503" y="24627"/>
                </a:lnTo>
                <a:lnTo>
                  <a:pt x="101102" y="28798"/>
                </a:lnTo>
                <a:lnTo>
                  <a:pt x="107406" y="33483"/>
                </a:lnTo>
                <a:lnTo>
                  <a:pt x="113514" y="37559"/>
                </a:lnTo>
                <a:lnTo>
                  <a:pt x="119491" y="41229"/>
                </a:lnTo>
                <a:lnTo>
                  <a:pt x="125380" y="44628"/>
                </a:lnTo>
                <a:lnTo>
                  <a:pt x="137005" y="50944"/>
                </a:lnTo>
                <a:lnTo>
                  <a:pt x="142771" y="53962"/>
                </a:lnTo>
                <a:lnTo>
                  <a:pt x="147568" y="58831"/>
                </a:lnTo>
                <a:lnTo>
                  <a:pt x="151719" y="64935"/>
                </a:lnTo>
                <a:lnTo>
                  <a:pt x="155438" y="71862"/>
                </a:lnTo>
                <a:lnTo>
                  <a:pt x="159823" y="78385"/>
                </a:lnTo>
                <a:lnTo>
                  <a:pt x="164651" y="84638"/>
                </a:lnTo>
                <a:lnTo>
                  <a:pt x="169774" y="90713"/>
                </a:lnTo>
                <a:lnTo>
                  <a:pt x="174143" y="97619"/>
                </a:lnTo>
                <a:lnTo>
                  <a:pt x="178008" y="105081"/>
                </a:lnTo>
                <a:lnTo>
                  <a:pt x="181537" y="112913"/>
                </a:lnTo>
                <a:lnTo>
                  <a:pt x="183889" y="120993"/>
                </a:lnTo>
                <a:lnTo>
                  <a:pt x="185458" y="129236"/>
                </a:lnTo>
                <a:lnTo>
                  <a:pt x="186503" y="137589"/>
                </a:lnTo>
                <a:lnTo>
                  <a:pt x="188153" y="146016"/>
                </a:lnTo>
                <a:lnTo>
                  <a:pt x="190205" y="154491"/>
                </a:lnTo>
                <a:lnTo>
                  <a:pt x="192526" y="162998"/>
                </a:lnTo>
                <a:lnTo>
                  <a:pt x="193120" y="171527"/>
                </a:lnTo>
                <a:lnTo>
                  <a:pt x="192564" y="180071"/>
                </a:lnTo>
                <a:lnTo>
                  <a:pt x="191241" y="188624"/>
                </a:lnTo>
                <a:lnTo>
                  <a:pt x="190359" y="197184"/>
                </a:lnTo>
                <a:lnTo>
                  <a:pt x="189771" y="205748"/>
                </a:lnTo>
                <a:lnTo>
                  <a:pt x="189379" y="214315"/>
                </a:lnTo>
                <a:lnTo>
                  <a:pt x="188165" y="222883"/>
                </a:lnTo>
                <a:lnTo>
                  <a:pt x="186403" y="231453"/>
                </a:lnTo>
                <a:lnTo>
                  <a:pt x="184276" y="240024"/>
                </a:lnTo>
                <a:lnTo>
                  <a:pt x="181906" y="248595"/>
                </a:lnTo>
                <a:lnTo>
                  <a:pt x="176731" y="265739"/>
                </a:lnTo>
                <a:lnTo>
                  <a:pt x="173066" y="274311"/>
                </a:lnTo>
                <a:lnTo>
                  <a:pt x="168717" y="282884"/>
                </a:lnTo>
                <a:lnTo>
                  <a:pt x="163913" y="291456"/>
                </a:lnTo>
                <a:lnTo>
                  <a:pt x="159758" y="300981"/>
                </a:lnTo>
                <a:lnTo>
                  <a:pt x="156035" y="311141"/>
                </a:lnTo>
                <a:lnTo>
                  <a:pt x="152601" y="321724"/>
                </a:lnTo>
                <a:lnTo>
                  <a:pt x="148406" y="331637"/>
                </a:lnTo>
                <a:lnTo>
                  <a:pt x="143705" y="341103"/>
                </a:lnTo>
                <a:lnTo>
                  <a:pt x="134353" y="358289"/>
                </a:lnTo>
                <a:lnTo>
                  <a:pt x="127022" y="372277"/>
                </a:lnTo>
                <a:lnTo>
                  <a:pt x="123734" y="377721"/>
                </a:lnTo>
                <a:lnTo>
                  <a:pt x="120589" y="382304"/>
                </a:lnTo>
                <a:lnTo>
                  <a:pt x="117540" y="386311"/>
                </a:lnTo>
                <a:lnTo>
                  <a:pt x="113602" y="389935"/>
                </a:lnTo>
                <a:lnTo>
                  <a:pt x="109072" y="393304"/>
                </a:lnTo>
                <a:lnTo>
                  <a:pt x="104147" y="396501"/>
                </a:lnTo>
                <a:lnTo>
                  <a:pt x="99911" y="399586"/>
                </a:lnTo>
                <a:lnTo>
                  <a:pt x="96135" y="402595"/>
                </a:lnTo>
                <a:lnTo>
                  <a:pt x="92665" y="405554"/>
                </a:lnTo>
                <a:lnTo>
                  <a:pt x="89399" y="408479"/>
                </a:lnTo>
                <a:lnTo>
                  <a:pt x="83230" y="414268"/>
                </a:lnTo>
                <a:lnTo>
                  <a:pt x="80252" y="416193"/>
                </a:lnTo>
                <a:lnTo>
                  <a:pt x="74402" y="418332"/>
                </a:lnTo>
                <a:lnTo>
                  <a:pt x="68580" y="4200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388"/>
          <p:cNvSpPr/>
          <p:nvPr/>
        </p:nvSpPr>
        <p:spPr>
          <a:xfrm>
            <a:off x="4486275" y="426053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389"/>
          <p:cNvSpPr/>
          <p:nvPr/>
        </p:nvSpPr>
        <p:spPr>
          <a:xfrm>
            <a:off x="4726445" y="4749281"/>
            <a:ext cx="299898" cy="582815"/>
          </a:xfrm>
          <a:custGeom>
            <a:avLst/>
            <a:gdLst/>
            <a:ahLst/>
            <a:cxnLst/>
            <a:rect l="0" t="0" r="0" b="0"/>
            <a:pathLst>
              <a:path w="299898" h="582815">
                <a:moveTo>
                  <a:pt x="111302" y="51319"/>
                </a:moveTo>
                <a:lnTo>
                  <a:pt x="111302" y="43099"/>
                </a:lnTo>
                <a:lnTo>
                  <a:pt x="115853" y="38300"/>
                </a:lnTo>
                <a:lnTo>
                  <a:pt x="117193" y="35972"/>
                </a:lnTo>
                <a:lnTo>
                  <a:pt x="118683" y="30845"/>
                </a:lnTo>
                <a:lnTo>
                  <a:pt x="120032" y="29097"/>
                </a:lnTo>
                <a:lnTo>
                  <a:pt x="121885" y="27932"/>
                </a:lnTo>
                <a:lnTo>
                  <a:pt x="124072" y="27155"/>
                </a:lnTo>
                <a:lnTo>
                  <a:pt x="129043" y="23752"/>
                </a:lnTo>
                <a:lnTo>
                  <a:pt x="137196" y="16481"/>
                </a:lnTo>
                <a:lnTo>
                  <a:pt x="139995" y="13806"/>
                </a:lnTo>
                <a:lnTo>
                  <a:pt x="142813" y="12022"/>
                </a:lnTo>
                <a:lnTo>
                  <a:pt x="148484" y="10041"/>
                </a:lnTo>
                <a:lnTo>
                  <a:pt x="156720" y="6620"/>
                </a:lnTo>
                <a:lnTo>
                  <a:pt x="161583" y="4375"/>
                </a:lnTo>
                <a:lnTo>
                  <a:pt x="166730" y="2878"/>
                </a:lnTo>
                <a:lnTo>
                  <a:pt x="172067" y="1880"/>
                </a:lnTo>
                <a:lnTo>
                  <a:pt x="177529" y="1214"/>
                </a:lnTo>
                <a:lnTo>
                  <a:pt x="183076" y="771"/>
                </a:lnTo>
                <a:lnTo>
                  <a:pt x="188679" y="475"/>
                </a:lnTo>
                <a:lnTo>
                  <a:pt x="199984" y="147"/>
                </a:lnTo>
                <a:lnTo>
                  <a:pt x="211359" y="0"/>
                </a:lnTo>
                <a:lnTo>
                  <a:pt x="216106" y="914"/>
                </a:lnTo>
                <a:lnTo>
                  <a:pt x="227339" y="5798"/>
                </a:lnTo>
                <a:lnTo>
                  <a:pt x="233677" y="7275"/>
                </a:lnTo>
                <a:lnTo>
                  <a:pt x="242209" y="10471"/>
                </a:lnTo>
                <a:lnTo>
                  <a:pt x="251398" y="15067"/>
                </a:lnTo>
                <a:lnTo>
                  <a:pt x="258657" y="20284"/>
                </a:lnTo>
                <a:lnTo>
                  <a:pt x="265058" y="28318"/>
                </a:lnTo>
                <a:lnTo>
                  <a:pt x="274017" y="41011"/>
                </a:lnTo>
                <a:lnTo>
                  <a:pt x="279822" y="48643"/>
                </a:lnTo>
                <a:lnTo>
                  <a:pt x="288446" y="63649"/>
                </a:lnTo>
                <a:lnTo>
                  <a:pt x="294172" y="74579"/>
                </a:lnTo>
                <a:lnTo>
                  <a:pt x="297353" y="85787"/>
                </a:lnTo>
                <a:lnTo>
                  <a:pt x="298766" y="98070"/>
                </a:lnTo>
                <a:lnTo>
                  <a:pt x="299394" y="113055"/>
                </a:lnTo>
                <a:lnTo>
                  <a:pt x="299748" y="137556"/>
                </a:lnTo>
                <a:lnTo>
                  <a:pt x="297291" y="151876"/>
                </a:lnTo>
                <a:lnTo>
                  <a:pt x="293024" y="165544"/>
                </a:lnTo>
                <a:lnTo>
                  <a:pt x="279742" y="205990"/>
                </a:lnTo>
                <a:lnTo>
                  <a:pt x="276652" y="222931"/>
                </a:lnTo>
                <a:lnTo>
                  <a:pt x="275827" y="231449"/>
                </a:lnTo>
                <a:lnTo>
                  <a:pt x="269832" y="248534"/>
                </a:lnTo>
                <a:lnTo>
                  <a:pt x="261770" y="266605"/>
                </a:lnTo>
                <a:lnTo>
                  <a:pt x="258287" y="276758"/>
                </a:lnTo>
                <a:lnTo>
                  <a:pt x="255012" y="287337"/>
                </a:lnTo>
                <a:lnTo>
                  <a:pt x="250923" y="297247"/>
                </a:lnTo>
                <a:lnTo>
                  <a:pt x="246293" y="306710"/>
                </a:lnTo>
                <a:lnTo>
                  <a:pt x="237021" y="324846"/>
                </a:lnTo>
                <a:lnTo>
                  <a:pt x="229725" y="342431"/>
                </a:lnTo>
                <a:lnTo>
                  <a:pt x="220767" y="359772"/>
                </a:lnTo>
                <a:lnTo>
                  <a:pt x="215711" y="368396"/>
                </a:lnTo>
                <a:lnTo>
                  <a:pt x="210436" y="376051"/>
                </a:lnTo>
                <a:lnTo>
                  <a:pt x="205014" y="383060"/>
                </a:lnTo>
                <a:lnTo>
                  <a:pt x="199494" y="389637"/>
                </a:lnTo>
                <a:lnTo>
                  <a:pt x="190821" y="402025"/>
                </a:lnTo>
                <a:lnTo>
                  <a:pt x="182839" y="413880"/>
                </a:lnTo>
                <a:lnTo>
                  <a:pt x="178044" y="419709"/>
                </a:lnTo>
                <a:lnTo>
                  <a:pt x="172941" y="425500"/>
                </a:lnTo>
                <a:lnTo>
                  <a:pt x="162192" y="437014"/>
                </a:lnTo>
                <a:lnTo>
                  <a:pt x="144320" y="455377"/>
                </a:lnTo>
                <a:lnTo>
                  <a:pt x="135184" y="462040"/>
                </a:lnTo>
                <a:lnTo>
                  <a:pt x="130081" y="465151"/>
                </a:lnTo>
                <a:lnTo>
                  <a:pt x="124774" y="468176"/>
                </a:lnTo>
                <a:lnTo>
                  <a:pt x="113797" y="474079"/>
                </a:lnTo>
                <a:lnTo>
                  <a:pt x="105108" y="477337"/>
                </a:lnTo>
                <a:lnTo>
                  <a:pt x="97119" y="479738"/>
                </a:lnTo>
                <a:lnTo>
                  <a:pt x="92322" y="481712"/>
                </a:lnTo>
                <a:lnTo>
                  <a:pt x="87218" y="483980"/>
                </a:lnTo>
                <a:lnTo>
                  <a:pt x="81911" y="484539"/>
                </a:lnTo>
                <a:lnTo>
                  <a:pt x="76468" y="483960"/>
                </a:lnTo>
                <a:lnTo>
                  <a:pt x="70935" y="482622"/>
                </a:lnTo>
                <a:lnTo>
                  <a:pt x="62246" y="481134"/>
                </a:lnTo>
                <a:lnTo>
                  <a:pt x="58595" y="480737"/>
                </a:lnTo>
                <a:lnTo>
                  <a:pt x="55209" y="479520"/>
                </a:lnTo>
                <a:lnTo>
                  <a:pt x="48907" y="475628"/>
                </a:lnTo>
                <a:lnTo>
                  <a:pt x="40391" y="470723"/>
                </a:lnTo>
                <a:lnTo>
                  <a:pt x="31208" y="466321"/>
                </a:lnTo>
                <a:lnTo>
                  <a:pt x="23953" y="464364"/>
                </a:lnTo>
                <a:lnTo>
                  <a:pt x="21636" y="461937"/>
                </a:lnTo>
                <a:lnTo>
                  <a:pt x="20093" y="458415"/>
                </a:lnTo>
                <a:lnTo>
                  <a:pt x="19063" y="454161"/>
                </a:lnTo>
                <a:lnTo>
                  <a:pt x="15379" y="446895"/>
                </a:lnTo>
                <a:lnTo>
                  <a:pt x="7951" y="434909"/>
                </a:lnTo>
                <a:lnTo>
                  <a:pt x="3456" y="425638"/>
                </a:lnTo>
                <a:lnTo>
                  <a:pt x="1458" y="418343"/>
                </a:lnTo>
                <a:lnTo>
                  <a:pt x="333" y="404330"/>
                </a:lnTo>
                <a:lnTo>
                  <a:pt x="0" y="392664"/>
                </a:lnTo>
                <a:lnTo>
                  <a:pt x="905" y="389372"/>
                </a:lnTo>
                <a:lnTo>
                  <a:pt x="9203" y="374705"/>
                </a:lnTo>
                <a:lnTo>
                  <a:pt x="17233" y="361767"/>
                </a:lnTo>
                <a:lnTo>
                  <a:pt x="20014" y="358297"/>
                </a:lnTo>
                <a:lnTo>
                  <a:pt x="22821" y="355984"/>
                </a:lnTo>
                <a:lnTo>
                  <a:pt x="25644" y="354441"/>
                </a:lnTo>
                <a:lnTo>
                  <a:pt x="32275" y="351775"/>
                </a:lnTo>
                <a:lnTo>
                  <a:pt x="41571" y="347415"/>
                </a:lnTo>
                <a:lnTo>
                  <a:pt x="46717" y="345871"/>
                </a:lnTo>
                <a:lnTo>
                  <a:pt x="52053" y="344842"/>
                </a:lnTo>
                <a:lnTo>
                  <a:pt x="57515" y="344156"/>
                </a:lnTo>
                <a:lnTo>
                  <a:pt x="63062" y="343699"/>
                </a:lnTo>
                <a:lnTo>
                  <a:pt x="68665" y="343394"/>
                </a:lnTo>
                <a:lnTo>
                  <a:pt x="79969" y="343055"/>
                </a:lnTo>
                <a:lnTo>
                  <a:pt x="108458" y="342819"/>
                </a:lnTo>
                <a:lnTo>
                  <a:pt x="114168" y="344712"/>
                </a:lnTo>
                <a:lnTo>
                  <a:pt x="119880" y="347879"/>
                </a:lnTo>
                <a:lnTo>
                  <a:pt x="125593" y="351896"/>
                </a:lnTo>
                <a:lnTo>
                  <a:pt x="131308" y="355526"/>
                </a:lnTo>
                <a:lnTo>
                  <a:pt x="137022" y="358898"/>
                </a:lnTo>
                <a:lnTo>
                  <a:pt x="142736" y="362100"/>
                </a:lnTo>
                <a:lnTo>
                  <a:pt x="154165" y="368196"/>
                </a:lnTo>
                <a:lnTo>
                  <a:pt x="159880" y="371156"/>
                </a:lnTo>
                <a:lnTo>
                  <a:pt x="165595" y="375033"/>
                </a:lnTo>
                <a:lnTo>
                  <a:pt x="171309" y="379523"/>
                </a:lnTo>
                <a:lnTo>
                  <a:pt x="177025" y="384422"/>
                </a:lnTo>
                <a:lnTo>
                  <a:pt x="185915" y="394944"/>
                </a:lnTo>
                <a:lnTo>
                  <a:pt x="193993" y="405971"/>
                </a:lnTo>
                <a:lnTo>
                  <a:pt x="198814" y="411579"/>
                </a:lnTo>
                <a:lnTo>
                  <a:pt x="203933" y="417222"/>
                </a:lnTo>
                <a:lnTo>
                  <a:pt x="209252" y="423842"/>
                </a:lnTo>
                <a:lnTo>
                  <a:pt x="214701" y="431113"/>
                </a:lnTo>
                <a:lnTo>
                  <a:pt x="220240" y="438817"/>
                </a:lnTo>
                <a:lnTo>
                  <a:pt x="228934" y="452458"/>
                </a:lnTo>
                <a:lnTo>
                  <a:pt x="235973" y="465823"/>
                </a:lnTo>
                <a:lnTo>
                  <a:pt x="245291" y="488460"/>
                </a:lnTo>
                <a:lnTo>
                  <a:pt x="251180" y="501508"/>
                </a:lnTo>
                <a:lnTo>
                  <a:pt x="259851" y="519565"/>
                </a:lnTo>
                <a:lnTo>
                  <a:pt x="268452" y="536980"/>
                </a:lnTo>
                <a:lnTo>
                  <a:pt x="277034" y="549654"/>
                </a:lnTo>
                <a:lnTo>
                  <a:pt x="280211" y="556328"/>
                </a:lnTo>
                <a:lnTo>
                  <a:pt x="281058" y="559442"/>
                </a:lnTo>
                <a:lnTo>
                  <a:pt x="284539" y="565441"/>
                </a:lnTo>
                <a:lnTo>
                  <a:pt x="291854" y="574173"/>
                </a:lnTo>
                <a:lnTo>
                  <a:pt x="299897" y="5828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390"/>
          <p:cNvSpPr/>
          <p:nvPr/>
        </p:nvSpPr>
        <p:spPr>
          <a:xfrm>
            <a:off x="5180751" y="4749165"/>
            <a:ext cx="402804" cy="454343"/>
          </a:xfrm>
          <a:custGeom>
            <a:avLst/>
            <a:gdLst/>
            <a:ahLst/>
            <a:cxnLst/>
            <a:rect l="0" t="0" r="0" b="0"/>
            <a:pathLst>
              <a:path w="402804" h="454343">
                <a:moveTo>
                  <a:pt x="17041" y="0"/>
                </a:moveTo>
                <a:lnTo>
                  <a:pt x="0" y="0"/>
                </a:lnTo>
                <a:lnTo>
                  <a:pt x="8365" y="0"/>
                </a:lnTo>
                <a:lnTo>
                  <a:pt x="20391" y="11931"/>
                </a:lnTo>
                <a:lnTo>
                  <a:pt x="28617" y="20150"/>
                </a:lnTo>
                <a:lnTo>
                  <a:pt x="30473" y="22959"/>
                </a:lnTo>
                <a:lnTo>
                  <a:pt x="32536" y="28619"/>
                </a:lnTo>
                <a:lnTo>
                  <a:pt x="33697" y="41711"/>
                </a:lnTo>
                <a:lnTo>
                  <a:pt x="36509" y="52193"/>
                </a:lnTo>
                <a:lnTo>
                  <a:pt x="39981" y="63202"/>
                </a:lnTo>
                <a:lnTo>
                  <a:pt x="41524" y="74444"/>
                </a:lnTo>
                <a:lnTo>
                  <a:pt x="42210" y="85791"/>
                </a:lnTo>
                <a:lnTo>
                  <a:pt x="42515" y="98137"/>
                </a:lnTo>
                <a:lnTo>
                  <a:pt x="42758" y="248966"/>
                </a:lnTo>
                <a:lnTo>
                  <a:pt x="41806" y="256465"/>
                </a:lnTo>
                <a:lnTo>
                  <a:pt x="38208" y="269876"/>
                </a:lnTo>
                <a:lnTo>
                  <a:pt x="36867" y="277073"/>
                </a:lnTo>
                <a:lnTo>
                  <a:pt x="35973" y="284728"/>
                </a:lnTo>
                <a:lnTo>
                  <a:pt x="35377" y="292688"/>
                </a:lnTo>
                <a:lnTo>
                  <a:pt x="34715" y="306613"/>
                </a:lnTo>
                <a:lnTo>
                  <a:pt x="33469" y="319153"/>
                </a:lnTo>
                <a:lnTo>
                  <a:pt x="29740" y="331075"/>
                </a:lnTo>
                <a:lnTo>
                  <a:pt x="27447" y="342724"/>
                </a:lnTo>
                <a:lnTo>
                  <a:pt x="26429" y="354251"/>
                </a:lnTo>
                <a:lnTo>
                  <a:pt x="25976" y="365725"/>
                </a:lnTo>
                <a:lnTo>
                  <a:pt x="25685" y="387660"/>
                </a:lnTo>
                <a:lnTo>
                  <a:pt x="25614" y="428625"/>
                </a:lnTo>
                <a:lnTo>
                  <a:pt x="266038" y="428625"/>
                </a:lnTo>
                <a:lnTo>
                  <a:pt x="273526" y="429577"/>
                </a:lnTo>
                <a:lnTo>
                  <a:pt x="280424" y="431165"/>
                </a:lnTo>
                <a:lnTo>
                  <a:pt x="286927" y="433176"/>
                </a:lnTo>
                <a:lnTo>
                  <a:pt x="299233" y="435410"/>
                </a:lnTo>
                <a:lnTo>
                  <a:pt x="311052" y="437355"/>
                </a:lnTo>
                <a:lnTo>
                  <a:pt x="322655" y="441395"/>
                </a:lnTo>
                <a:lnTo>
                  <a:pt x="334162" y="443825"/>
                </a:lnTo>
                <a:lnTo>
                  <a:pt x="345626" y="444906"/>
                </a:lnTo>
                <a:lnTo>
                  <a:pt x="357072" y="445386"/>
                </a:lnTo>
                <a:lnTo>
                  <a:pt x="369674" y="445656"/>
                </a:lnTo>
                <a:lnTo>
                  <a:pt x="402298" y="445769"/>
                </a:lnTo>
                <a:lnTo>
                  <a:pt x="402703" y="450708"/>
                </a:lnTo>
                <a:lnTo>
                  <a:pt x="402790" y="446608"/>
                </a:lnTo>
                <a:lnTo>
                  <a:pt x="402803" y="4543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391"/>
          <p:cNvSpPr/>
          <p:nvPr/>
        </p:nvSpPr>
        <p:spPr>
          <a:xfrm>
            <a:off x="5789295" y="4903501"/>
            <a:ext cx="291465" cy="17115"/>
          </a:xfrm>
          <a:custGeom>
            <a:avLst/>
            <a:gdLst/>
            <a:ahLst/>
            <a:cxnLst/>
            <a:rect l="0" t="0" r="0" b="0"/>
            <a:pathLst>
              <a:path w="291465" h="17115">
                <a:moveTo>
                  <a:pt x="8572" y="8541"/>
                </a:moveTo>
                <a:lnTo>
                  <a:pt x="2" y="8541"/>
                </a:lnTo>
                <a:lnTo>
                  <a:pt x="0" y="17009"/>
                </a:lnTo>
                <a:lnTo>
                  <a:pt x="6843" y="17093"/>
                </a:lnTo>
                <a:lnTo>
                  <a:pt x="61573" y="17114"/>
                </a:lnTo>
                <a:lnTo>
                  <a:pt x="65813" y="16161"/>
                </a:lnTo>
                <a:lnTo>
                  <a:pt x="70545" y="14574"/>
                </a:lnTo>
                <a:lnTo>
                  <a:pt x="75605" y="12563"/>
                </a:lnTo>
                <a:lnTo>
                  <a:pt x="80883" y="11222"/>
                </a:lnTo>
                <a:lnTo>
                  <a:pt x="86307" y="10328"/>
                </a:lnTo>
                <a:lnTo>
                  <a:pt x="91828" y="9732"/>
                </a:lnTo>
                <a:lnTo>
                  <a:pt x="97413" y="9335"/>
                </a:lnTo>
                <a:lnTo>
                  <a:pt x="103042" y="9071"/>
                </a:lnTo>
                <a:lnTo>
                  <a:pt x="115329" y="8777"/>
                </a:lnTo>
                <a:lnTo>
                  <a:pt x="150265" y="8572"/>
                </a:lnTo>
                <a:lnTo>
                  <a:pt x="156375" y="7609"/>
                </a:lnTo>
                <a:lnTo>
                  <a:pt x="162352" y="6015"/>
                </a:lnTo>
                <a:lnTo>
                  <a:pt x="168242" y="3999"/>
                </a:lnTo>
                <a:lnTo>
                  <a:pt x="174073" y="2656"/>
                </a:lnTo>
                <a:lnTo>
                  <a:pt x="179867" y="1760"/>
                </a:lnTo>
                <a:lnTo>
                  <a:pt x="185634" y="1163"/>
                </a:lnTo>
                <a:lnTo>
                  <a:pt x="192336" y="765"/>
                </a:lnTo>
                <a:lnTo>
                  <a:pt x="207402" y="322"/>
                </a:lnTo>
                <a:lnTo>
                  <a:pt x="227623" y="39"/>
                </a:lnTo>
                <a:lnTo>
                  <a:pt x="238008" y="0"/>
                </a:lnTo>
                <a:lnTo>
                  <a:pt x="243444" y="942"/>
                </a:lnTo>
                <a:lnTo>
                  <a:pt x="248974" y="2522"/>
                </a:lnTo>
                <a:lnTo>
                  <a:pt x="254565" y="4528"/>
                </a:lnTo>
                <a:lnTo>
                  <a:pt x="259245" y="5866"/>
                </a:lnTo>
                <a:lnTo>
                  <a:pt x="263317" y="6758"/>
                </a:lnTo>
                <a:lnTo>
                  <a:pt x="266985" y="7352"/>
                </a:lnTo>
                <a:lnTo>
                  <a:pt x="270382" y="7748"/>
                </a:lnTo>
                <a:lnTo>
                  <a:pt x="276697" y="8189"/>
                </a:lnTo>
                <a:lnTo>
                  <a:pt x="282348" y="8510"/>
                </a:lnTo>
                <a:lnTo>
                  <a:pt x="283482" y="9473"/>
                </a:lnTo>
                <a:lnTo>
                  <a:pt x="285191" y="11067"/>
                </a:lnTo>
                <a:lnTo>
                  <a:pt x="291464" y="171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392"/>
          <p:cNvSpPr/>
          <p:nvPr/>
        </p:nvSpPr>
        <p:spPr>
          <a:xfrm>
            <a:off x="6269367" y="4723448"/>
            <a:ext cx="332693" cy="360045"/>
          </a:xfrm>
          <a:custGeom>
            <a:avLst/>
            <a:gdLst/>
            <a:ahLst/>
            <a:cxnLst/>
            <a:rect l="0" t="0" r="0" b="0"/>
            <a:pathLst>
              <a:path w="332693" h="360045">
                <a:moveTo>
                  <a:pt x="120003" y="17144"/>
                </a:moveTo>
                <a:lnTo>
                  <a:pt x="124553" y="17144"/>
                </a:lnTo>
                <a:lnTo>
                  <a:pt x="126846" y="16192"/>
                </a:lnTo>
                <a:lnTo>
                  <a:pt x="135603" y="9763"/>
                </a:lnTo>
                <a:lnTo>
                  <a:pt x="144393" y="1296"/>
                </a:lnTo>
                <a:lnTo>
                  <a:pt x="145788" y="864"/>
                </a:lnTo>
                <a:lnTo>
                  <a:pt x="154373" y="75"/>
                </a:lnTo>
                <a:lnTo>
                  <a:pt x="162750" y="0"/>
                </a:lnTo>
                <a:lnTo>
                  <a:pt x="158280" y="0"/>
                </a:lnTo>
                <a:lnTo>
                  <a:pt x="156951" y="952"/>
                </a:lnTo>
                <a:lnTo>
                  <a:pt x="156065" y="2539"/>
                </a:lnTo>
                <a:lnTo>
                  <a:pt x="155474" y="4550"/>
                </a:lnTo>
                <a:lnTo>
                  <a:pt x="152278" y="9325"/>
                </a:lnTo>
                <a:lnTo>
                  <a:pt x="143756" y="18998"/>
                </a:lnTo>
                <a:lnTo>
                  <a:pt x="125603" y="37255"/>
                </a:lnTo>
                <a:lnTo>
                  <a:pt x="117412" y="42910"/>
                </a:lnTo>
                <a:lnTo>
                  <a:pt x="112560" y="45751"/>
                </a:lnTo>
                <a:lnTo>
                  <a:pt x="109326" y="48598"/>
                </a:lnTo>
                <a:lnTo>
                  <a:pt x="107170" y="51449"/>
                </a:lnTo>
                <a:lnTo>
                  <a:pt x="99159" y="67418"/>
                </a:lnTo>
                <a:lnTo>
                  <a:pt x="95629" y="71615"/>
                </a:lnTo>
                <a:lnTo>
                  <a:pt x="86627" y="78818"/>
                </a:lnTo>
                <a:lnTo>
                  <a:pt x="78817" y="87735"/>
                </a:lnTo>
                <a:lnTo>
                  <a:pt x="72171" y="98048"/>
                </a:lnTo>
                <a:lnTo>
                  <a:pt x="66042" y="108981"/>
                </a:lnTo>
                <a:lnTo>
                  <a:pt x="57602" y="120191"/>
                </a:lnTo>
                <a:lnTo>
                  <a:pt x="52685" y="125847"/>
                </a:lnTo>
                <a:lnTo>
                  <a:pt x="48454" y="131523"/>
                </a:lnTo>
                <a:lnTo>
                  <a:pt x="44681" y="137211"/>
                </a:lnTo>
                <a:lnTo>
                  <a:pt x="41213" y="142910"/>
                </a:lnTo>
                <a:lnTo>
                  <a:pt x="37949" y="148613"/>
                </a:lnTo>
                <a:lnTo>
                  <a:pt x="31782" y="160030"/>
                </a:lnTo>
                <a:lnTo>
                  <a:pt x="25866" y="168914"/>
                </a:lnTo>
                <a:lnTo>
                  <a:pt x="22955" y="172616"/>
                </a:lnTo>
                <a:lnTo>
                  <a:pt x="21014" y="176990"/>
                </a:lnTo>
                <a:lnTo>
                  <a:pt x="18858" y="186929"/>
                </a:lnTo>
                <a:lnTo>
                  <a:pt x="15359" y="197696"/>
                </a:lnTo>
                <a:lnTo>
                  <a:pt x="10629" y="208832"/>
                </a:lnTo>
                <a:lnTo>
                  <a:pt x="5352" y="220132"/>
                </a:lnTo>
                <a:lnTo>
                  <a:pt x="2372" y="228964"/>
                </a:lnTo>
                <a:lnTo>
                  <a:pt x="1047" y="237016"/>
                </a:lnTo>
                <a:lnTo>
                  <a:pt x="458" y="246945"/>
                </a:lnTo>
                <a:lnTo>
                  <a:pt x="197" y="257708"/>
                </a:lnTo>
                <a:lnTo>
                  <a:pt x="0" y="285279"/>
                </a:lnTo>
                <a:lnTo>
                  <a:pt x="948" y="288293"/>
                </a:lnTo>
                <a:lnTo>
                  <a:pt x="4542" y="294182"/>
                </a:lnTo>
                <a:lnTo>
                  <a:pt x="11921" y="302853"/>
                </a:lnTo>
                <a:lnTo>
                  <a:pt x="13658" y="306677"/>
                </a:lnTo>
                <a:lnTo>
                  <a:pt x="15588" y="316006"/>
                </a:lnTo>
                <a:lnTo>
                  <a:pt x="17056" y="319255"/>
                </a:lnTo>
                <a:lnTo>
                  <a:pt x="18986" y="321421"/>
                </a:lnTo>
                <a:lnTo>
                  <a:pt x="26254" y="327010"/>
                </a:lnTo>
                <a:lnTo>
                  <a:pt x="34440" y="334699"/>
                </a:lnTo>
                <a:lnTo>
                  <a:pt x="37244" y="337432"/>
                </a:lnTo>
                <a:lnTo>
                  <a:pt x="41017" y="339254"/>
                </a:lnTo>
                <a:lnTo>
                  <a:pt x="50291" y="341279"/>
                </a:lnTo>
                <a:lnTo>
                  <a:pt x="58222" y="344719"/>
                </a:lnTo>
                <a:lnTo>
                  <a:pt x="64922" y="348471"/>
                </a:lnTo>
                <a:lnTo>
                  <a:pt x="71075" y="350138"/>
                </a:lnTo>
                <a:lnTo>
                  <a:pt x="79524" y="350879"/>
                </a:lnTo>
                <a:lnTo>
                  <a:pt x="88677" y="351208"/>
                </a:lnTo>
                <a:lnTo>
                  <a:pt x="100138" y="351394"/>
                </a:lnTo>
                <a:lnTo>
                  <a:pt x="150360" y="351468"/>
                </a:lnTo>
                <a:lnTo>
                  <a:pt x="155481" y="350517"/>
                </a:lnTo>
                <a:lnTo>
                  <a:pt x="163711" y="346920"/>
                </a:lnTo>
                <a:lnTo>
                  <a:pt x="178250" y="339539"/>
                </a:lnTo>
                <a:lnTo>
                  <a:pt x="184552" y="336850"/>
                </a:lnTo>
                <a:lnTo>
                  <a:pt x="191610" y="334104"/>
                </a:lnTo>
                <a:lnTo>
                  <a:pt x="199174" y="331320"/>
                </a:lnTo>
                <a:lnTo>
                  <a:pt x="206121" y="328513"/>
                </a:lnTo>
                <a:lnTo>
                  <a:pt x="212657" y="325688"/>
                </a:lnTo>
                <a:lnTo>
                  <a:pt x="225000" y="320010"/>
                </a:lnTo>
                <a:lnTo>
                  <a:pt x="236836" y="314311"/>
                </a:lnTo>
                <a:lnTo>
                  <a:pt x="242659" y="310505"/>
                </a:lnTo>
                <a:lnTo>
                  <a:pt x="248446" y="306063"/>
                </a:lnTo>
                <a:lnTo>
                  <a:pt x="254209" y="301197"/>
                </a:lnTo>
                <a:lnTo>
                  <a:pt x="263152" y="293250"/>
                </a:lnTo>
                <a:lnTo>
                  <a:pt x="271254" y="286543"/>
                </a:lnTo>
                <a:lnTo>
                  <a:pt x="281206" y="280387"/>
                </a:lnTo>
                <a:lnTo>
                  <a:pt x="289438" y="271936"/>
                </a:lnTo>
                <a:lnTo>
                  <a:pt x="297225" y="261830"/>
                </a:lnTo>
                <a:lnTo>
                  <a:pt x="307036" y="250989"/>
                </a:lnTo>
                <a:lnTo>
                  <a:pt x="312666" y="242360"/>
                </a:lnTo>
                <a:lnTo>
                  <a:pt x="316120" y="235350"/>
                </a:lnTo>
                <a:lnTo>
                  <a:pt x="323421" y="226049"/>
                </a:lnTo>
                <a:lnTo>
                  <a:pt x="328838" y="220163"/>
                </a:lnTo>
                <a:lnTo>
                  <a:pt x="330664" y="217260"/>
                </a:lnTo>
                <a:lnTo>
                  <a:pt x="332692" y="211494"/>
                </a:lnTo>
                <a:lnTo>
                  <a:pt x="332281" y="208624"/>
                </a:lnTo>
                <a:lnTo>
                  <a:pt x="331054" y="205757"/>
                </a:lnTo>
                <a:lnTo>
                  <a:pt x="326792" y="198863"/>
                </a:lnTo>
                <a:lnTo>
                  <a:pt x="316556" y="188065"/>
                </a:lnTo>
                <a:lnTo>
                  <a:pt x="313903" y="185384"/>
                </a:lnTo>
                <a:lnTo>
                  <a:pt x="311182" y="183596"/>
                </a:lnTo>
                <a:lnTo>
                  <a:pt x="305619" y="181611"/>
                </a:lnTo>
                <a:lnTo>
                  <a:pt x="297132" y="180492"/>
                </a:lnTo>
                <a:lnTo>
                  <a:pt x="288897" y="180231"/>
                </a:lnTo>
                <a:lnTo>
                  <a:pt x="268088" y="180063"/>
                </a:lnTo>
                <a:lnTo>
                  <a:pt x="262542" y="181002"/>
                </a:lnTo>
                <a:lnTo>
                  <a:pt x="256938" y="182580"/>
                </a:lnTo>
                <a:lnTo>
                  <a:pt x="251298" y="184584"/>
                </a:lnTo>
                <a:lnTo>
                  <a:pt x="245633" y="186874"/>
                </a:lnTo>
                <a:lnTo>
                  <a:pt x="239951" y="189352"/>
                </a:lnTo>
                <a:lnTo>
                  <a:pt x="234258" y="191957"/>
                </a:lnTo>
                <a:lnTo>
                  <a:pt x="225393" y="197391"/>
                </a:lnTo>
                <a:lnTo>
                  <a:pt x="221695" y="200174"/>
                </a:lnTo>
                <a:lnTo>
                  <a:pt x="217325" y="202029"/>
                </a:lnTo>
                <a:lnTo>
                  <a:pt x="207389" y="204090"/>
                </a:lnTo>
                <a:lnTo>
                  <a:pt x="199164" y="207546"/>
                </a:lnTo>
                <a:lnTo>
                  <a:pt x="191380" y="212258"/>
                </a:lnTo>
                <a:lnTo>
                  <a:pt x="181571" y="217526"/>
                </a:lnTo>
                <a:lnTo>
                  <a:pt x="173401" y="225583"/>
                </a:lnTo>
                <a:lnTo>
                  <a:pt x="169889" y="230398"/>
                </a:lnTo>
                <a:lnTo>
                  <a:pt x="160907" y="238289"/>
                </a:lnTo>
                <a:lnTo>
                  <a:pt x="155845" y="241726"/>
                </a:lnTo>
                <a:lnTo>
                  <a:pt x="152470" y="244970"/>
                </a:lnTo>
                <a:lnTo>
                  <a:pt x="150220" y="248086"/>
                </a:lnTo>
                <a:lnTo>
                  <a:pt x="142058" y="264481"/>
                </a:lnTo>
                <a:lnTo>
                  <a:pt x="136790" y="272487"/>
                </a:lnTo>
                <a:lnTo>
                  <a:pt x="134052" y="275955"/>
                </a:lnTo>
                <a:lnTo>
                  <a:pt x="132226" y="280172"/>
                </a:lnTo>
                <a:lnTo>
                  <a:pt x="130198" y="289938"/>
                </a:lnTo>
                <a:lnTo>
                  <a:pt x="126756" y="298089"/>
                </a:lnTo>
                <a:lnTo>
                  <a:pt x="123004" y="304886"/>
                </a:lnTo>
                <a:lnTo>
                  <a:pt x="121337" y="311082"/>
                </a:lnTo>
                <a:lnTo>
                  <a:pt x="120398" y="319925"/>
                </a:lnTo>
                <a:lnTo>
                  <a:pt x="120120" y="328578"/>
                </a:lnTo>
                <a:lnTo>
                  <a:pt x="121033" y="331447"/>
                </a:lnTo>
                <a:lnTo>
                  <a:pt x="127394" y="341203"/>
                </a:lnTo>
                <a:lnTo>
                  <a:pt x="128050" y="344686"/>
                </a:lnTo>
                <a:lnTo>
                  <a:pt x="128471" y="350131"/>
                </a:lnTo>
                <a:lnTo>
                  <a:pt x="137116" y="360010"/>
                </a:lnTo>
                <a:lnTo>
                  <a:pt x="145720" y="3600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Objectives</a:t>
            </a:r>
          </a:p>
          <a:p>
            <a:pPr lvl="1"/>
            <a:r>
              <a:rPr lang="en-US" dirty="0" smtClean="0"/>
              <a:t>Learn about cue words</a:t>
            </a:r>
          </a:p>
          <a:p>
            <a:pPr lvl="1"/>
            <a:r>
              <a:rPr lang="en-US" dirty="0" smtClean="0"/>
              <a:t>Begin to use variables in algebraic expressions</a:t>
            </a:r>
          </a:p>
          <a:p>
            <a:r>
              <a:rPr lang="en-US" dirty="0" smtClean="0"/>
              <a:t>Language Objectives</a:t>
            </a:r>
          </a:p>
          <a:p>
            <a:pPr lvl="1"/>
            <a:r>
              <a:rPr lang="en-US" dirty="0" smtClean="0"/>
              <a:t>Express understanding verbally and in writing, singly and in groups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variable?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I say the word “car” do I mean….</a:t>
            </a:r>
            <a:endParaRPr lang="en-US" dirty="0"/>
          </a:p>
        </p:txBody>
      </p:sp>
      <p:pic>
        <p:nvPicPr>
          <p:cNvPr id="1026" name="Picture 2" descr="C:\Users\Ameena\AppData\Local\Microsoft\Windows\Temporary Internet Files\Content.IE5\UZERWUNY\MCj0440341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90800"/>
            <a:ext cx="3657143" cy="2133333"/>
          </a:xfrm>
          <a:prstGeom prst="rect">
            <a:avLst/>
          </a:prstGeom>
          <a:noFill/>
        </p:spPr>
      </p:pic>
      <p:pic>
        <p:nvPicPr>
          <p:cNvPr id="1027" name="Picture 3" descr="C:\Users\Ameena\AppData\Local\Microsoft\Windows\Temporary Internet Files\Content.IE5\UZERWUNY\MCj0439997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4191000"/>
            <a:ext cx="3619048" cy="2146032"/>
          </a:xfrm>
          <a:prstGeom prst="rect">
            <a:avLst/>
          </a:prstGeom>
          <a:noFill/>
        </p:spPr>
      </p:pic>
      <p:pic>
        <p:nvPicPr>
          <p:cNvPr id="1028" name="Picture 4" descr="C:\Users\Ameena\AppData\Local\Microsoft\Windows\Temporary Internet Files\Content.IE5\KGZ154KV\MCj0440345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2667000"/>
            <a:ext cx="3657143" cy="2133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variable 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 a placeholder for a number. </a:t>
            </a:r>
          </a:p>
          <a:p>
            <a:r>
              <a:rPr lang="en-US" dirty="0" smtClean="0"/>
              <a:t>It’s value can vary, depending on the situation.</a:t>
            </a:r>
          </a:p>
          <a:p>
            <a:endParaRPr lang="en-US" dirty="0"/>
          </a:p>
          <a:p>
            <a:r>
              <a:rPr lang="en-US" dirty="0" smtClean="0"/>
              <a:t>Common variables used include: x, y, z, 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Cue word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each side of the room, brainstorm as many words as you can that mean:</a:t>
            </a:r>
          </a:p>
          <a:p>
            <a:pPr lvl="1"/>
            <a:r>
              <a:rPr lang="en-US" dirty="0" smtClean="0"/>
              <a:t>Addition</a:t>
            </a:r>
          </a:p>
          <a:p>
            <a:pPr lvl="1"/>
            <a:r>
              <a:rPr lang="en-US" dirty="0" smtClean="0"/>
              <a:t>Subtraction</a:t>
            </a:r>
          </a:p>
          <a:p>
            <a:pPr lvl="1"/>
            <a:r>
              <a:rPr lang="en-US" dirty="0" smtClean="0"/>
              <a:t>Multiplication</a:t>
            </a:r>
          </a:p>
          <a:p>
            <a:pPr lvl="1"/>
            <a:r>
              <a:rPr lang="en-US" dirty="0" smtClean="0"/>
              <a:t>Division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Team  World Map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Team Brick Wall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MARTPenAnnotation2563"/>
          <p:cNvSpPr/>
          <p:nvPr/>
        </p:nvSpPr>
        <p:spPr>
          <a:xfrm>
            <a:off x="705907" y="2366019"/>
            <a:ext cx="128483" cy="420044"/>
          </a:xfrm>
          <a:custGeom>
            <a:avLst/>
            <a:gdLst/>
            <a:ahLst/>
            <a:cxnLst/>
            <a:rect l="0" t="0" r="0" b="0"/>
            <a:pathLst>
              <a:path w="128483" h="420044">
                <a:moveTo>
                  <a:pt x="17040" y="8563"/>
                </a:moveTo>
                <a:lnTo>
                  <a:pt x="8498" y="22"/>
                </a:lnTo>
                <a:lnTo>
                  <a:pt x="3926" y="0"/>
                </a:lnTo>
                <a:lnTo>
                  <a:pt x="2582" y="949"/>
                </a:lnTo>
                <a:lnTo>
                  <a:pt x="1686" y="2535"/>
                </a:lnTo>
                <a:lnTo>
                  <a:pt x="249" y="7372"/>
                </a:lnTo>
                <a:lnTo>
                  <a:pt x="0" y="12761"/>
                </a:lnTo>
                <a:lnTo>
                  <a:pt x="2482" y="20271"/>
                </a:lnTo>
                <a:lnTo>
                  <a:pt x="5807" y="29007"/>
                </a:lnTo>
                <a:lnTo>
                  <a:pt x="7679" y="40232"/>
                </a:lnTo>
                <a:lnTo>
                  <a:pt x="8117" y="49943"/>
                </a:lnTo>
                <a:lnTo>
                  <a:pt x="10852" y="60609"/>
                </a:lnTo>
                <a:lnTo>
                  <a:pt x="12914" y="66121"/>
                </a:lnTo>
                <a:lnTo>
                  <a:pt x="14290" y="72652"/>
                </a:lnTo>
                <a:lnTo>
                  <a:pt x="15206" y="79864"/>
                </a:lnTo>
                <a:lnTo>
                  <a:pt x="15818" y="87530"/>
                </a:lnTo>
                <a:lnTo>
                  <a:pt x="17178" y="94545"/>
                </a:lnTo>
                <a:lnTo>
                  <a:pt x="19037" y="101127"/>
                </a:lnTo>
                <a:lnTo>
                  <a:pt x="28864" y="129929"/>
                </a:lnTo>
                <a:lnTo>
                  <a:pt x="30638" y="138051"/>
                </a:lnTo>
                <a:lnTo>
                  <a:pt x="31820" y="146323"/>
                </a:lnTo>
                <a:lnTo>
                  <a:pt x="32608" y="154696"/>
                </a:lnTo>
                <a:lnTo>
                  <a:pt x="34086" y="163135"/>
                </a:lnTo>
                <a:lnTo>
                  <a:pt x="36024" y="171618"/>
                </a:lnTo>
                <a:lnTo>
                  <a:pt x="38269" y="180131"/>
                </a:lnTo>
                <a:lnTo>
                  <a:pt x="40717" y="188664"/>
                </a:lnTo>
                <a:lnTo>
                  <a:pt x="45978" y="205766"/>
                </a:lnTo>
                <a:lnTo>
                  <a:pt x="47762" y="214327"/>
                </a:lnTo>
                <a:lnTo>
                  <a:pt x="48951" y="222891"/>
                </a:lnTo>
                <a:lnTo>
                  <a:pt x="49744" y="231459"/>
                </a:lnTo>
                <a:lnTo>
                  <a:pt x="52178" y="240028"/>
                </a:lnTo>
                <a:lnTo>
                  <a:pt x="55705" y="248598"/>
                </a:lnTo>
                <a:lnTo>
                  <a:pt x="70503" y="278333"/>
                </a:lnTo>
                <a:lnTo>
                  <a:pt x="73637" y="285565"/>
                </a:lnTo>
                <a:lnTo>
                  <a:pt x="76679" y="293243"/>
                </a:lnTo>
                <a:lnTo>
                  <a:pt x="79659" y="301220"/>
                </a:lnTo>
                <a:lnTo>
                  <a:pt x="82599" y="308442"/>
                </a:lnTo>
                <a:lnTo>
                  <a:pt x="85511" y="315163"/>
                </a:lnTo>
                <a:lnTo>
                  <a:pt x="88405" y="321548"/>
                </a:lnTo>
                <a:lnTo>
                  <a:pt x="91286" y="328662"/>
                </a:lnTo>
                <a:lnTo>
                  <a:pt x="94160" y="336262"/>
                </a:lnTo>
                <a:lnTo>
                  <a:pt x="97028" y="344187"/>
                </a:lnTo>
                <a:lnTo>
                  <a:pt x="99893" y="351375"/>
                </a:lnTo>
                <a:lnTo>
                  <a:pt x="102755" y="358072"/>
                </a:lnTo>
                <a:lnTo>
                  <a:pt x="105616" y="364441"/>
                </a:lnTo>
                <a:lnTo>
                  <a:pt x="108795" y="376599"/>
                </a:lnTo>
                <a:lnTo>
                  <a:pt x="110207" y="387399"/>
                </a:lnTo>
                <a:lnTo>
                  <a:pt x="111003" y="398835"/>
                </a:lnTo>
                <a:lnTo>
                  <a:pt x="111271" y="411232"/>
                </a:lnTo>
                <a:lnTo>
                  <a:pt x="111293" y="414169"/>
                </a:lnTo>
                <a:lnTo>
                  <a:pt x="112260" y="416127"/>
                </a:lnTo>
                <a:lnTo>
                  <a:pt x="113858" y="417433"/>
                </a:lnTo>
                <a:lnTo>
                  <a:pt x="119556" y="419890"/>
                </a:lnTo>
                <a:lnTo>
                  <a:pt x="122293" y="419975"/>
                </a:lnTo>
                <a:lnTo>
                  <a:pt x="128482" y="4200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64"/>
          <p:cNvSpPr/>
          <p:nvPr/>
        </p:nvSpPr>
        <p:spPr>
          <a:xfrm>
            <a:off x="628649" y="2323158"/>
            <a:ext cx="406596" cy="231339"/>
          </a:xfrm>
          <a:custGeom>
            <a:avLst/>
            <a:gdLst/>
            <a:ahLst/>
            <a:cxnLst/>
            <a:rect l="0" t="0" r="0" b="0"/>
            <a:pathLst>
              <a:path w="406596" h="231339">
                <a:moveTo>
                  <a:pt x="0" y="68569"/>
                </a:moveTo>
                <a:lnTo>
                  <a:pt x="0" y="55799"/>
                </a:lnTo>
                <a:lnTo>
                  <a:pt x="953" y="53388"/>
                </a:lnTo>
                <a:lnTo>
                  <a:pt x="4551" y="48170"/>
                </a:lnTo>
                <a:lnTo>
                  <a:pt x="6786" y="42675"/>
                </a:lnTo>
                <a:lnTo>
                  <a:pt x="7381" y="39877"/>
                </a:lnTo>
                <a:lnTo>
                  <a:pt x="9683" y="37058"/>
                </a:lnTo>
                <a:lnTo>
                  <a:pt x="17321" y="31387"/>
                </a:lnTo>
                <a:lnTo>
                  <a:pt x="27066" y="25691"/>
                </a:lnTo>
                <a:lnTo>
                  <a:pt x="37747" y="19985"/>
                </a:lnTo>
                <a:lnTo>
                  <a:pt x="48844" y="14274"/>
                </a:lnTo>
                <a:lnTo>
                  <a:pt x="56375" y="12369"/>
                </a:lnTo>
                <a:lnTo>
                  <a:pt x="65206" y="11100"/>
                </a:lnTo>
                <a:lnTo>
                  <a:pt x="74904" y="10254"/>
                </a:lnTo>
                <a:lnTo>
                  <a:pt x="84226" y="8737"/>
                </a:lnTo>
                <a:lnTo>
                  <a:pt x="93298" y="6774"/>
                </a:lnTo>
                <a:lnTo>
                  <a:pt x="102204" y="4512"/>
                </a:lnTo>
                <a:lnTo>
                  <a:pt x="110999" y="3004"/>
                </a:lnTo>
                <a:lnTo>
                  <a:pt x="119719" y="1999"/>
                </a:lnTo>
                <a:lnTo>
                  <a:pt x="128391" y="1329"/>
                </a:lnTo>
                <a:lnTo>
                  <a:pt x="137981" y="882"/>
                </a:lnTo>
                <a:lnTo>
                  <a:pt x="158798" y="386"/>
                </a:lnTo>
                <a:lnTo>
                  <a:pt x="252694" y="0"/>
                </a:lnTo>
                <a:lnTo>
                  <a:pt x="262761" y="948"/>
                </a:lnTo>
                <a:lnTo>
                  <a:pt x="272329" y="2534"/>
                </a:lnTo>
                <a:lnTo>
                  <a:pt x="281565" y="4543"/>
                </a:lnTo>
                <a:lnTo>
                  <a:pt x="290580" y="6835"/>
                </a:lnTo>
                <a:lnTo>
                  <a:pt x="299448" y="9316"/>
                </a:lnTo>
                <a:lnTo>
                  <a:pt x="308217" y="11922"/>
                </a:lnTo>
                <a:lnTo>
                  <a:pt x="315968" y="14612"/>
                </a:lnTo>
                <a:lnTo>
                  <a:pt x="323041" y="17358"/>
                </a:lnTo>
                <a:lnTo>
                  <a:pt x="329661" y="20141"/>
                </a:lnTo>
                <a:lnTo>
                  <a:pt x="336931" y="22948"/>
                </a:lnTo>
                <a:lnTo>
                  <a:pt x="352630" y="28608"/>
                </a:lnTo>
                <a:lnTo>
                  <a:pt x="359864" y="32404"/>
                </a:lnTo>
                <a:lnTo>
                  <a:pt x="366592" y="36839"/>
                </a:lnTo>
                <a:lnTo>
                  <a:pt x="372982" y="41700"/>
                </a:lnTo>
                <a:lnTo>
                  <a:pt x="378195" y="45894"/>
                </a:lnTo>
                <a:lnTo>
                  <a:pt x="386527" y="53094"/>
                </a:lnTo>
                <a:lnTo>
                  <a:pt x="390082" y="57300"/>
                </a:lnTo>
                <a:lnTo>
                  <a:pt x="393405" y="62009"/>
                </a:lnTo>
                <a:lnTo>
                  <a:pt x="396573" y="67053"/>
                </a:lnTo>
                <a:lnTo>
                  <a:pt x="399637" y="72321"/>
                </a:lnTo>
                <a:lnTo>
                  <a:pt x="402632" y="77738"/>
                </a:lnTo>
                <a:lnTo>
                  <a:pt x="405582" y="83254"/>
                </a:lnTo>
                <a:lnTo>
                  <a:pt x="406595" y="87884"/>
                </a:lnTo>
                <a:lnTo>
                  <a:pt x="406319" y="91923"/>
                </a:lnTo>
                <a:lnTo>
                  <a:pt x="405182" y="95568"/>
                </a:lnTo>
                <a:lnTo>
                  <a:pt x="404424" y="99904"/>
                </a:lnTo>
                <a:lnTo>
                  <a:pt x="403918" y="104699"/>
                </a:lnTo>
                <a:lnTo>
                  <a:pt x="403582" y="109800"/>
                </a:lnTo>
                <a:lnTo>
                  <a:pt x="401452" y="115107"/>
                </a:lnTo>
                <a:lnTo>
                  <a:pt x="398127" y="120549"/>
                </a:lnTo>
                <a:lnTo>
                  <a:pt x="394006" y="126082"/>
                </a:lnTo>
                <a:lnTo>
                  <a:pt x="388401" y="131676"/>
                </a:lnTo>
                <a:lnTo>
                  <a:pt x="381807" y="137311"/>
                </a:lnTo>
                <a:lnTo>
                  <a:pt x="374553" y="142972"/>
                </a:lnTo>
                <a:lnTo>
                  <a:pt x="366860" y="148651"/>
                </a:lnTo>
                <a:lnTo>
                  <a:pt x="350691" y="160041"/>
                </a:lnTo>
                <a:lnTo>
                  <a:pt x="342379" y="164793"/>
                </a:lnTo>
                <a:lnTo>
                  <a:pt x="333981" y="168913"/>
                </a:lnTo>
                <a:lnTo>
                  <a:pt x="325524" y="172613"/>
                </a:lnTo>
                <a:lnTo>
                  <a:pt x="317981" y="176984"/>
                </a:lnTo>
                <a:lnTo>
                  <a:pt x="311048" y="181803"/>
                </a:lnTo>
                <a:lnTo>
                  <a:pt x="304520" y="186921"/>
                </a:lnTo>
                <a:lnTo>
                  <a:pt x="298263" y="191285"/>
                </a:lnTo>
                <a:lnTo>
                  <a:pt x="292188" y="195147"/>
                </a:lnTo>
                <a:lnTo>
                  <a:pt x="286232" y="198675"/>
                </a:lnTo>
                <a:lnTo>
                  <a:pt x="279404" y="201979"/>
                </a:lnTo>
                <a:lnTo>
                  <a:pt x="271994" y="205134"/>
                </a:lnTo>
                <a:lnTo>
                  <a:pt x="264197" y="208190"/>
                </a:lnTo>
                <a:lnTo>
                  <a:pt x="247914" y="214125"/>
                </a:lnTo>
                <a:lnTo>
                  <a:pt x="239571" y="217042"/>
                </a:lnTo>
                <a:lnTo>
                  <a:pt x="232104" y="218986"/>
                </a:lnTo>
                <a:lnTo>
                  <a:pt x="225221" y="220282"/>
                </a:lnTo>
                <a:lnTo>
                  <a:pt x="218728" y="221146"/>
                </a:lnTo>
                <a:lnTo>
                  <a:pt x="206432" y="222106"/>
                </a:lnTo>
                <a:lnTo>
                  <a:pt x="194618" y="223485"/>
                </a:lnTo>
                <a:lnTo>
                  <a:pt x="178209" y="228664"/>
                </a:lnTo>
                <a:lnTo>
                  <a:pt x="165939" y="230622"/>
                </a:lnTo>
                <a:lnTo>
                  <a:pt x="155983" y="231080"/>
                </a:lnTo>
                <a:lnTo>
                  <a:pt x="144219" y="231338"/>
                </a:lnTo>
                <a:lnTo>
                  <a:pt x="141866" y="230422"/>
                </a:lnTo>
                <a:lnTo>
                  <a:pt x="140298" y="228858"/>
                </a:lnTo>
                <a:lnTo>
                  <a:pt x="139252" y="226864"/>
                </a:lnTo>
                <a:lnTo>
                  <a:pt x="137602" y="225534"/>
                </a:lnTo>
                <a:lnTo>
                  <a:pt x="135550" y="224647"/>
                </a:lnTo>
                <a:lnTo>
                  <a:pt x="133229" y="224056"/>
                </a:lnTo>
                <a:lnTo>
                  <a:pt x="132635" y="223662"/>
                </a:lnTo>
                <a:lnTo>
                  <a:pt x="133191" y="223399"/>
                </a:lnTo>
                <a:lnTo>
                  <a:pt x="137160" y="2228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65"/>
          <p:cNvSpPr/>
          <p:nvPr/>
        </p:nvSpPr>
        <p:spPr>
          <a:xfrm>
            <a:off x="1203007" y="2211705"/>
            <a:ext cx="582931" cy="368618"/>
          </a:xfrm>
          <a:custGeom>
            <a:avLst/>
            <a:gdLst/>
            <a:ahLst/>
            <a:cxnLst/>
            <a:rect l="0" t="0" r="0" b="0"/>
            <a:pathLst>
              <a:path w="582931" h="368618">
                <a:moveTo>
                  <a:pt x="0" y="0"/>
                </a:moveTo>
                <a:lnTo>
                  <a:pt x="4551" y="4551"/>
                </a:lnTo>
                <a:lnTo>
                  <a:pt x="5891" y="7796"/>
                </a:lnTo>
                <a:lnTo>
                  <a:pt x="7381" y="16482"/>
                </a:lnTo>
                <a:lnTo>
                  <a:pt x="8219" y="27532"/>
                </a:lnTo>
                <a:lnTo>
                  <a:pt x="8416" y="36366"/>
                </a:lnTo>
                <a:lnTo>
                  <a:pt x="8572" y="240868"/>
                </a:lnTo>
                <a:lnTo>
                  <a:pt x="9525" y="249161"/>
                </a:lnTo>
                <a:lnTo>
                  <a:pt x="11112" y="257548"/>
                </a:lnTo>
                <a:lnTo>
                  <a:pt x="13123" y="265996"/>
                </a:lnTo>
                <a:lnTo>
                  <a:pt x="14464" y="273533"/>
                </a:lnTo>
                <a:lnTo>
                  <a:pt x="15358" y="280463"/>
                </a:lnTo>
                <a:lnTo>
                  <a:pt x="15953" y="286988"/>
                </a:lnTo>
                <a:lnTo>
                  <a:pt x="17303" y="293242"/>
                </a:lnTo>
                <a:lnTo>
                  <a:pt x="19155" y="299317"/>
                </a:lnTo>
                <a:lnTo>
                  <a:pt x="21343" y="305272"/>
                </a:lnTo>
                <a:lnTo>
                  <a:pt x="24706" y="310195"/>
                </a:lnTo>
                <a:lnTo>
                  <a:pt x="33523" y="318204"/>
                </a:lnTo>
                <a:lnTo>
                  <a:pt x="49197" y="328068"/>
                </a:lnTo>
                <a:lnTo>
                  <a:pt x="60283" y="331545"/>
                </a:lnTo>
                <a:lnTo>
                  <a:pt x="77234" y="333503"/>
                </a:lnTo>
                <a:lnTo>
                  <a:pt x="89571" y="333961"/>
                </a:lnTo>
                <a:lnTo>
                  <a:pt x="104580" y="334164"/>
                </a:lnTo>
                <a:lnTo>
                  <a:pt x="118235" y="331715"/>
                </a:lnTo>
                <a:lnTo>
                  <a:pt x="147074" y="322381"/>
                </a:lnTo>
                <a:lnTo>
                  <a:pt x="163474" y="314413"/>
                </a:lnTo>
                <a:lnTo>
                  <a:pt x="179335" y="304521"/>
                </a:lnTo>
                <a:lnTo>
                  <a:pt x="192734" y="293775"/>
                </a:lnTo>
                <a:lnTo>
                  <a:pt x="205040" y="282649"/>
                </a:lnTo>
                <a:lnTo>
                  <a:pt x="216859" y="271354"/>
                </a:lnTo>
                <a:lnTo>
                  <a:pt x="245704" y="242873"/>
                </a:lnTo>
                <a:lnTo>
                  <a:pt x="250480" y="236210"/>
                </a:lnTo>
                <a:lnTo>
                  <a:pt x="254617" y="228911"/>
                </a:lnTo>
                <a:lnTo>
                  <a:pt x="258327" y="221187"/>
                </a:lnTo>
                <a:lnTo>
                  <a:pt x="262705" y="214133"/>
                </a:lnTo>
                <a:lnTo>
                  <a:pt x="267529" y="207525"/>
                </a:lnTo>
                <a:lnTo>
                  <a:pt x="272650" y="201215"/>
                </a:lnTo>
                <a:lnTo>
                  <a:pt x="277017" y="195103"/>
                </a:lnTo>
                <a:lnTo>
                  <a:pt x="280880" y="189124"/>
                </a:lnTo>
                <a:lnTo>
                  <a:pt x="284409" y="183232"/>
                </a:lnTo>
                <a:lnTo>
                  <a:pt x="287713" y="177400"/>
                </a:lnTo>
                <a:lnTo>
                  <a:pt x="293925" y="165839"/>
                </a:lnTo>
                <a:lnTo>
                  <a:pt x="299861" y="156891"/>
                </a:lnTo>
                <a:lnTo>
                  <a:pt x="305674" y="148787"/>
                </a:lnTo>
                <a:lnTo>
                  <a:pt x="311432" y="138835"/>
                </a:lnTo>
                <a:lnTo>
                  <a:pt x="315479" y="131624"/>
                </a:lnTo>
                <a:lnTo>
                  <a:pt x="316425" y="127397"/>
                </a:lnTo>
                <a:lnTo>
                  <a:pt x="317033" y="121473"/>
                </a:lnTo>
                <a:lnTo>
                  <a:pt x="317138" y="124997"/>
                </a:lnTo>
                <a:lnTo>
                  <a:pt x="316200" y="127147"/>
                </a:lnTo>
                <a:lnTo>
                  <a:pt x="310330" y="134722"/>
                </a:lnTo>
                <a:lnTo>
                  <a:pt x="305247" y="140204"/>
                </a:lnTo>
                <a:lnTo>
                  <a:pt x="303510" y="143951"/>
                </a:lnTo>
                <a:lnTo>
                  <a:pt x="301581" y="153195"/>
                </a:lnTo>
                <a:lnTo>
                  <a:pt x="298184" y="163654"/>
                </a:lnTo>
                <a:lnTo>
                  <a:pt x="293498" y="174653"/>
                </a:lnTo>
                <a:lnTo>
                  <a:pt x="288241" y="185891"/>
                </a:lnTo>
                <a:lnTo>
                  <a:pt x="285506" y="192507"/>
                </a:lnTo>
                <a:lnTo>
                  <a:pt x="282730" y="199775"/>
                </a:lnTo>
                <a:lnTo>
                  <a:pt x="279926" y="207478"/>
                </a:lnTo>
                <a:lnTo>
                  <a:pt x="277105" y="214519"/>
                </a:lnTo>
                <a:lnTo>
                  <a:pt x="274272" y="221117"/>
                </a:lnTo>
                <a:lnTo>
                  <a:pt x="271430" y="227421"/>
                </a:lnTo>
                <a:lnTo>
                  <a:pt x="269536" y="234482"/>
                </a:lnTo>
                <a:lnTo>
                  <a:pt x="268273" y="242046"/>
                </a:lnTo>
                <a:lnTo>
                  <a:pt x="267431" y="249946"/>
                </a:lnTo>
                <a:lnTo>
                  <a:pt x="266870" y="257118"/>
                </a:lnTo>
                <a:lnTo>
                  <a:pt x="266496" y="263805"/>
                </a:lnTo>
                <a:lnTo>
                  <a:pt x="266246" y="270167"/>
                </a:lnTo>
                <a:lnTo>
                  <a:pt x="265127" y="276314"/>
                </a:lnTo>
                <a:lnTo>
                  <a:pt x="263429" y="282316"/>
                </a:lnTo>
                <a:lnTo>
                  <a:pt x="261344" y="288223"/>
                </a:lnTo>
                <a:lnTo>
                  <a:pt x="260907" y="293114"/>
                </a:lnTo>
                <a:lnTo>
                  <a:pt x="261568" y="297326"/>
                </a:lnTo>
                <a:lnTo>
                  <a:pt x="264843" y="305500"/>
                </a:lnTo>
                <a:lnTo>
                  <a:pt x="269473" y="315482"/>
                </a:lnTo>
                <a:lnTo>
                  <a:pt x="274706" y="323729"/>
                </a:lnTo>
                <a:lnTo>
                  <a:pt x="277435" y="327262"/>
                </a:lnTo>
                <a:lnTo>
                  <a:pt x="285547" y="333727"/>
                </a:lnTo>
                <a:lnTo>
                  <a:pt x="294550" y="338823"/>
                </a:lnTo>
                <a:lnTo>
                  <a:pt x="301726" y="341088"/>
                </a:lnTo>
                <a:lnTo>
                  <a:pt x="315672" y="342363"/>
                </a:lnTo>
                <a:lnTo>
                  <a:pt x="327318" y="342741"/>
                </a:lnTo>
                <a:lnTo>
                  <a:pt x="336292" y="340289"/>
                </a:lnTo>
                <a:lnTo>
                  <a:pt x="352054" y="333553"/>
                </a:lnTo>
                <a:lnTo>
                  <a:pt x="363161" y="327316"/>
                </a:lnTo>
                <a:lnTo>
                  <a:pt x="374447" y="318193"/>
                </a:lnTo>
                <a:lnTo>
                  <a:pt x="385814" y="307789"/>
                </a:lnTo>
                <a:lnTo>
                  <a:pt x="396263" y="296815"/>
                </a:lnTo>
                <a:lnTo>
                  <a:pt x="404082" y="285587"/>
                </a:lnTo>
                <a:lnTo>
                  <a:pt x="413272" y="274248"/>
                </a:lnTo>
                <a:lnTo>
                  <a:pt x="418390" y="268556"/>
                </a:lnTo>
                <a:lnTo>
                  <a:pt x="422754" y="261905"/>
                </a:lnTo>
                <a:lnTo>
                  <a:pt x="426616" y="254613"/>
                </a:lnTo>
                <a:lnTo>
                  <a:pt x="430143" y="246894"/>
                </a:lnTo>
                <a:lnTo>
                  <a:pt x="434400" y="239844"/>
                </a:lnTo>
                <a:lnTo>
                  <a:pt x="439142" y="233238"/>
                </a:lnTo>
                <a:lnTo>
                  <a:pt x="447587" y="221771"/>
                </a:lnTo>
                <a:lnTo>
                  <a:pt x="451340" y="213500"/>
                </a:lnTo>
                <a:lnTo>
                  <a:pt x="453008" y="204109"/>
                </a:lnTo>
                <a:lnTo>
                  <a:pt x="453453" y="198937"/>
                </a:lnTo>
                <a:lnTo>
                  <a:pt x="454702" y="194537"/>
                </a:lnTo>
                <a:lnTo>
                  <a:pt x="460058" y="183794"/>
                </a:lnTo>
                <a:lnTo>
                  <a:pt x="461645" y="177571"/>
                </a:lnTo>
                <a:lnTo>
                  <a:pt x="462664" y="166768"/>
                </a:lnTo>
                <a:lnTo>
                  <a:pt x="462882" y="163389"/>
                </a:lnTo>
                <a:lnTo>
                  <a:pt x="462905" y="167580"/>
                </a:lnTo>
                <a:lnTo>
                  <a:pt x="461956" y="169822"/>
                </a:lnTo>
                <a:lnTo>
                  <a:pt x="457022" y="177529"/>
                </a:lnTo>
                <a:lnTo>
                  <a:pt x="455533" y="183042"/>
                </a:lnTo>
                <a:lnTo>
                  <a:pt x="454695" y="191500"/>
                </a:lnTo>
                <a:lnTo>
                  <a:pt x="454499" y="199729"/>
                </a:lnTo>
                <a:lnTo>
                  <a:pt x="454352" y="237322"/>
                </a:lnTo>
                <a:lnTo>
                  <a:pt x="455301" y="243940"/>
                </a:lnTo>
                <a:lnTo>
                  <a:pt x="456887" y="251209"/>
                </a:lnTo>
                <a:lnTo>
                  <a:pt x="458896" y="258912"/>
                </a:lnTo>
                <a:lnTo>
                  <a:pt x="463669" y="270012"/>
                </a:lnTo>
                <a:lnTo>
                  <a:pt x="468965" y="279073"/>
                </a:lnTo>
                <a:lnTo>
                  <a:pt x="474494" y="289450"/>
                </a:lnTo>
                <a:lnTo>
                  <a:pt x="477586" y="300411"/>
                </a:lnTo>
                <a:lnTo>
                  <a:pt x="478411" y="306001"/>
                </a:lnTo>
                <a:lnTo>
                  <a:pt x="480865" y="311634"/>
                </a:lnTo>
                <a:lnTo>
                  <a:pt x="488673" y="322971"/>
                </a:lnTo>
                <a:lnTo>
                  <a:pt x="495953" y="331820"/>
                </a:lnTo>
                <a:lnTo>
                  <a:pt x="503316" y="339880"/>
                </a:lnTo>
                <a:lnTo>
                  <a:pt x="512939" y="349813"/>
                </a:lnTo>
                <a:lnTo>
                  <a:pt x="518171" y="353223"/>
                </a:lnTo>
                <a:lnTo>
                  <a:pt x="533686" y="358976"/>
                </a:lnTo>
                <a:lnTo>
                  <a:pt x="544738" y="365337"/>
                </a:lnTo>
                <a:lnTo>
                  <a:pt x="551033" y="367159"/>
                </a:lnTo>
                <a:lnTo>
                  <a:pt x="568727" y="368329"/>
                </a:lnTo>
                <a:lnTo>
                  <a:pt x="582930" y="3686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66"/>
          <p:cNvSpPr/>
          <p:nvPr/>
        </p:nvSpPr>
        <p:spPr>
          <a:xfrm>
            <a:off x="1828800" y="2358743"/>
            <a:ext cx="220678" cy="187290"/>
          </a:xfrm>
          <a:custGeom>
            <a:avLst/>
            <a:gdLst/>
            <a:ahLst/>
            <a:cxnLst/>
            <a:rect l="0" t="0" r="0" b="0"/>
            <a:pathLst>
              <a:path w="220678" h="187290">
                <a:moveTo>
                  <a:pt x="197167" y="24412"/>
                </a:moveTo>
                <a:lnTo>
                  <a:pt x="204548" y="17031"/>
                </a:lnTo>
                <a:lnTo>
                  <a:pt x="203993" y="15681"/>
                </a:lnTo>
                <a:lnTo>
                  <a:pt x="199613" y="10183"/>
                </a:lnTo>
                <a:lnTo>
                  <a:pt x="195110" y="5303"/>
                </a:lnTo>
                <a:lnTo>
                  <a:pt x="192938" y="3100"/>
                </a:lnTo>
                <a:lnTo>
                  <a:pt x="189585" y="1631"/>
                </a:lnTo>
                <a:lnTo>
                  <a:pt x="185445" y="652"/>
                </a:lnTo>
                <a:lnTo>
                  <a:pt x="180780" y="0"/>
                </a:lnTo>
                <a:lnTo>
                  <a:pt x="176717" y="517"/>
                </a:lnTo>
                <a:lnTo>
                  <a:pt x="173056" y="1814"/>
                </a:lnTo>
                <a:lnTo>
                  <a:pt x="169663" y="3632"/>
                </a:lnTo>
                <a:lnTo>
                  <a:pt x="164544" y="4843"/>
                </a:lnTo>
                <a:lnTo>
                  <a:pt x="158273" y="5651"/>
                </a:lnTo>
                <a:lnTo>
                  <a:pt x="151235" y="6189"/>
                </a:lnTo>
                <a:lnTo>
                  <a:pt x="144638" y="7501"/>
                </a:lnTo>
                <a:lnTo>
                  <a:pt x="138335" y="9328"/>
                </a:lnTo>
                <a:lnTo>
                  <a:pt x="132228" y="11498"/>
                </a:lnTo>
                <a:lnTo>
                  <a:pt x="126252" y="13898"/>
                </a:lnTo>
                <a:lnTo>
                  <a:pt x="120363" y="16450"/>
                </a:lnTo>
                <a:lnTo>
                  <a:pt x="108739" y="21826"/>
                </a:lnTo>
                <a:lnTo>
                  <a:pt x="80030" y="35877"/>
                </a:lnTo>
                <a:lnTo>
                  <a:pt x="75260" y="38723"/>
                </a:lnTo>
                <a:lnTo>
                  <a:pt x="71128" y="41573"/>
                </a:lnTo>
                <a:lnTo>
                  <a:pt x="67421" y="44425"/>
                </a:lnTo>
                <a:lnTo>
                  <a:pt x="60762" y="50134"/>
                </a:lnTo>
                <a:lnTo>
                  <a:pt x="57653" y="52990"/>
                </a:lnTo>
                <a:lnTo>
                  <a:pt x="55580" y="55846"/>
                </a:lnTo>
                <a:lnTo>
                  <a:pt x="53277" y="61560"/>
                </a:lnTo>
                <a:lnTo>
                  <a:pt x="53615" y="64417"/>
                </a:lnTo>
                <a:lnTo>
                  <a:pt x="54793" y="67275"/>
                </a:lnTo>
                <a:lnTo>
                  <a:pt x="58642" y="72989"/>
                </a:lnTo>
                <a:lnTo>
                  <a:pt x="63528" y="78704"/>
                </a:lnTo>
                <a:lnTo>
                  <a:pt x="67117" y="81562"/>
                </a:lnTo>
                <a:lnTo>
                  <a:pt x="71414" y="84419"/>
                </a:lnTo>
                <a:lnTo>
                  <a:pt x="76185" y="87277"/>
                </a:lnTo>
                <a:lnTo>
                  <a:pt x="82222" y="90134"/>
                </a:lnTo>
                <a:lnTo>
                  <a:pt x="89105" y="92992"/>
                </a:lnTo>
                <a:lnTo>
                  <a:pt x="96550" y="95849"/>
                </a:lnTo>
                <a:lnTo>
                  <a:pt x="112443" y="101564"/>
                </a:lnTo>
                <a:lnTo>
                  <a:pt x="145930" y="112994"/>
                </a:lnTo>
                <a:lnTo>
                  <a:pt x="153484" y="115851"/>
                </a:lnTo>
                <a:lnTo>
                  <a:pt x="160425" y="118709"/>
                </a:lnTo>
                <a:lnTo>
                  <a:pt x="166957" y="121567"/>
                </a:lnTo>
                <a:lnTo>
                  <a:pt x="179295" y="127282"/>
                </a:lnTo>
                <a:lnTo>
                  <a:pt x="202738" y="138712"/>
                </a:lnTo>
                <a:lnTo>
                  <a:pt x="207549" y="141569"/>
                </a:lnTo>
                <a:lnTo>
                  <a:pt x="211708" y="144427"/>
                </a:lnTo>
                <a:lnTo>
                  <a:pt x="215433" y="147284"/>
                </a:lnTo>
                <a:lnTo>
                  <a:pt x="217917" y="150142"/>
                </a:lnTo>
                <a:lnTo>
                  <a:pt x="219573" y="152999"/>
                </a:lnTo>
                <a:lnTo>
                  <a:pt x="220677" y="155857"/>
                </a:lnTo>
                <a:lnTo>
                  <a:pt x="220460" y="158714"/>
                </a:lnTo>
                <a:lnTo>
                  <a:pt x="219363" y="161571"/>
                </a:lnTo>
                <a:lnTo>
                  <a:pt x="215605" y="167286"/>
                </a:lnTo>
                <a:lnTo>
                  <a:pt x="210759" y="173002"/>
                </a:lnTo>
                <a:lnTo>
                  <a:pt x="206228" y="174907"/>
                </a:lnTo>
                <a:lnTo>
                  <a:pt x="200350" y="176177"/>
                </a:lnTo>
                <a:lnTo>
                  <a:pt x="193574" y="177023"/>
                </a:lnTo>
                <a:lnTo>
                  <a:pt x="186199" y="178540"/>
                </a:lnTo>
                <a:lnTo>
                  <a:pt x="178425" y="180504"/>
                </a:lnTo>
                <a:lnTo>
                  <a:pt x="170385" y="182766"/>
                </a:lnTo>
                <a:lnTo>
                  <a:pt x="162168" y="184273"/>
                </a:lnTo>
                <a:lnTo>
                  <a:pt x="153831" y="185279"/>
                </a:lnTo>
                <a:lnTo>
                  <a:pt x="145417" y="185949"/>
                </a:lnTo>
                <a:lnTo>
                  <a:pt x="136949" y="186396"/>
                </a:lnTo>
                <a:lnTo>
                  <a:pt x="119921" y="186892"/>
                </a:lnTo>
                <a:lnTo>
                  <a:pt x="60954" y="187266"/>
                </a:lnTo>
                <a:lnTo>
                  <a:pt x="0" y="1872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67"/>
          <p:cNvSpPr/>
          <p:nvPr/>
        </p:nvSpPr>
        <p:spPr>
          <a:xfrm>
            <a:off x="5283667" y="2289210"/>
            <a:ext cx="188446" cy="393477"/>
          </a:xfrm>
          <a:custGeom>
            <a:avLst/>
            <a:gdLst/>
            <a:ahLst/>
            <a:cxnLst/>
            <a:rect l="0" t="0" r="0" b="0"/>
            <a:pathLst>
              <a:path w="188446" h="393477">
                <a:moveTo>
                  <a:pt x="188445" y="8220"/>
                </a:moveTo>
                <a:lnTo>
                  <a:pt x="183895" y="8220"/>
                </a:lnTo>
                <a:lnTo>
                  <a:pt x="180649" y="7267"/>
                </a:lnTo>
                <a:lnTo>
                  <a:pt x="176580" y="5679"/>
                </a:lnTo>
                <a:lnTo>
                  <a:pt x="165464" y="839"/>
                </a:lnTo>
                <a:lnTo>
                  <a:pt x="162647" y="442"/>
                </a:lnTo>
                <a:lnTo>
                  <a:pt x="158863" y="177"/>
                </a:lnTo>
                <a:lnTo>
                  <a:pt x="154437" y="0"/>
                </a:lnTo>
                <a:lnTo>
                  <a:pt x="150533" y="835"/>
                </a:lnTo>
                <a:lnTo>
                  <a:pt x="146978" y="2344"/>
                </a:lnTo>
                <a:lnTo>
                  <a:pt x="143655" y="4302"/>
                </a:lnTo>
                <a:lnTo>
                  <a:pt x="139535" y="5608"/>
                </a:lnTo>
                <a:lnTo>
                  <a:pt x="134884" y="6478"/>
                </a:lnTo>
                <a:lnTo>
                  <a:pt x="129877" y="7059"/>
                </a:lnTo>
                <a:lnTo>
                  <a:pt x="125588" y="8398"/>
                </a:lnTo>
                <a:lnTo>
                  <a:pt x="121775" y="10244"/>
                </a:lnTo>
                <a:lnTo>
                  <a:pt x="118281" y="12427"/>
                </a:lnTo>
                <a:lnTo>
                  <a:pt x="114046" y="14834"/>
                </a:lnTo>
                <a:lnTo>
                  <a:pt x="104261" y="20049"/>
                </a:lnTo>
                <a:lnTo>
                  <a:pt x="98985" y="23726"/>
                </a:lnTo>
                <a:lnTo>
                  <a:pt x="93562" y="28082"/>
                </a:lnTo>
                <a:lnTo>
                  <a:pt x="88043" y="32891"/>
                </a:lnTo>
                <a:lnTo>
                  <a:pt x="82458" y="38002"/>
                </a:lnTo>
                <a:lnTo>
                  <a:pt x="71172" y="48762"/>
                </a:lnTo>
                <a:lnTo>
                  <a:pt x="66448" y="54297"/>
                </a:lnTo>
                <a:lnTo>
                  <a:pt x="62346" y="59893"/>
                </a:lnTo>
                <a:lnTo>
                  <a:pt x="58659" y="65529"/>
                </a:lnTo>
                <a:lnTo>
                  <a:pt x="54296" y="71191"/>
                </a:lnTo>
                <a:lnTo>
                  <a:pt x="49483" y="76870"/>
                </a:lnTo>
                <a:lnTo>
                  <a:pt x="44369" y="82562"/>
                </a:lnTo>
                <a:lnTo>
                  <a:pt x="40006" y="88261"/>
                </a:lnTo>
                <a:lnTo>
                  <a:pt x="36146" y="93966"/>
                </a:lnTo>
                <a:lnTo>
                  <a:pt x="32620" y="99674"/>
                </a:lnTo>
                <a:lnTo>
                  <a:pt x="29316" y="105384"/>
                </a:lnTo>
                <a:lnTo>
                  <a:pt x="23106" y="116809"/>
                </a:lnTo>
                <a:lnTo>
                  <a:pt x="14255" y="133951"/>
                </a:lnTo>
                <a:lnTo>
                  <a:pt x="8475" y="142840"/>
                </a:lnTo>
                <a:lnTo>
                  <a:pt x="5600" y="146544"/>
                </a:lnTo>
                <a:lnTo>
                  <a:pt x="3683" y="150918"/>
                </a:lnTo>
                <a:lnTo>
                  <a:pt x="1554" y="160859"/>
                </a:lnTo>
                <a:lnTo>
                  <a:pt x="355" y="172614"/>
                </a:lnTo>
                <a:lnTo>
                  <a:pt x="0" y="182130"/>
                </a:lnTo>
                <a:lnTo>
                  <a:pt x="902" y="184167"/>
                </a:lnTo>
                <a:lnTo>
                  <a:pt x="2457" y="185526"/>
                </a:lnTo>
                <a:lnTo>
                  <a:pt x="7676" y="187987"/>
                </a:lnTo>
                <a:lnTo>
                  <a:pt x="16346" y="192256"/>
                </a:lnTo>
                <a:lnTo>
                  <a:pt x="20372" y="193776"/>
                </a:lnTo>
                <a:lnTo>
                  <a:pt x="24009" y="194789"/>
                </a:lnTo>
                <a:lnTo>
                  <a:pt x="27386" y="195464"/>
                </a:lnTo>
                <a:lnTo>
                  <a:pt x="31542" y="196867"/>
                </a:lnTo>
                <a:lnTo>
                  <a:pt x="36218" y="198754"/>
                </a:lnTo>
                <a:lnTo>
                  <a:pt x="41241" y="200965"/>
                </a:lnTo>
                <a:lnTo>
                  <a:pt x="46494" y="202439"/>
                </a:lnTo>
                <a:lnTo>
                  <a:pt x="51901" y="203422"/>
                </a:lnTo>
                <a:lnTo>
                  <a:pt x="57410" y="204077"/>
                </a:lnTo>
                <a:lnTo>
                  <a:pt x="62988" y="205466"/>
                </a:lnTo>
                <a:lnTo>
                  <a:pt x="68613" y="207345"/>
                </a:lnTo>
                <a:lnTo>
                  <a:pt x="74267" y="209550"/>
                </a:lnTo>
                <a:lnTo>
                  <a:pt x="88169" y="214540"/>
                </a:lnTo>
                <a:lnTo>
                  <a:pt x="95877" y="217204"/>
                </a:lnTo>
                <a:lnTo>
                  <a:pt x="102920" y="219932"/>
                </a:lnTo>
                <a:lnTo>
                  <a:pt x="109522" y="222704"/>
                </a:lnTo>
                <a:lnTo>
                  <a:pt x="115827" y="225504"/>
                </a:lnTo>
                <a:lnTo>
                  <a:pt x="122888" y="229276"/>
                </a:lnTo>
                <a:lnTo>
                  <a:pt x="130453" y="233696"/>
                </a:lnTo>
                <a:lnTo>
                  <a:pt x="138353" y="238547"/>
                </a:lnTo>
                <a:lnTo>
                  <a:pt x="145526" y="242734"/>
                </a:lnTo>
                <a:lnTo>
                  <a:pt x="158575" y="249926"/>
                </a:lnTo>
                <a:lnTo>
                  <a:pt x="163769" y="254130"/>
                </a:lnTo>
                <a:lnTo>
                  <a:pt x="168185" y="258837"/>
                </a:lnTo>
                <a:lnTo>
                  <a:pt x="172080" y="263880"/>
                </a:lnTo>
                <a:lnTo>
                  <a:pt x="175630" y="268195"/>
                </a:lnTo>
                <a:lnTo>
                  <a:pt x="178949" y="272024"/>
                </a:lnTo>
                <a:lnTo>
                  <a:pt x="182114" y="275529"/>
                </a:lnTo>
                <a:lnTo>
                  <a:pt x="184225" y="280724"/>
                </a:lnTo>
                <a:lnTo>
                  <a:pt x="185632" y="287044"/>
                </a:lnTo>
                <a:lnTo>
                  <a:pt x="186569" y="294115"/>
                </a:lnTo>
                <a:lnTo>
                  <a:pt x="187194" y="300734"/>
                </a:lnTo>
                <a:lnTo>
                  <a:pt x="187611" y="307052"/>
                </a:lnTo>
                <a:lnTo>
                  <a:pt x="187889" y="313169"/>
                </a:lnTo>
                <a:lnTo>
                  <a:pt x="185658" y="325045"/>
                </a:lnTo>
                <a:lnTo>
                  <a:pt x="181491" y="336673"/>
                </a:lnTo>
                <a:lnTo>
                  <a:pt x="176465" y="348192"/>
                </a:lnTo>
                <a:lnTo>
                  <a:pt x="172838" y="352977"/>
                </a:lnTo>
                <a:lnTo>
                  <a:pt x="168515" y="357121"/>
                </a:lnTo>
                <a:lnTo>
                  <a:pt x="163729" y="360835"/>
                </a:lnTo>
                <a:lnTo>
                  <a:pt x="158633" y="364264"/>
                </a:lnTo>
                <a:lnTo>
                  <a:pt x="153330" y="367503"/>
                </a:lnTo>
                <a:lnTo>
                  <a:pt x="147890" y="370614"/>
                </a:lnTo>
                <a:lnTo>
                  <a:pt x="136766" y="376611"/>
                </a:lnTo>
                <a:lnTo>
                  <a:pt x="114102" y="388222"/>
                </a:lnTo>
                <a:lnTo>
                  <a:pt x="108403" y="390142"/>
                </a:lnTo>
                <a:lnTo>
                  <a:pt x="102699" y="391422"/>
                </a:lnTo>
                <a:lnTo>
                  <a:pt x="96991" y="392276"/>
                </a:lnTo>
                <a:lnTo>
                  <a:pt x="91281" y="392844"/>
                </a:lnTo>
                <a:lnTo>
                  <a:pt x="85569" y="393224"/>
                </a:lnTo>
                <a:lnTo>
                  <a:pt x="79856" y="393476"/>
                </a:lnTo>
                <a:lnTo>
                  <a:pt x="74142" y="392692"/>
                </a:lnTo>
                <a:lnTo>
                  <a:pt x="68428" y="391217"/>
                </a:lnTo>
                <a:lnTo>
                  <a:pt x="62714" y="389281"/>
                </a:lnTo>
                <a:lnTo>
                  <a:pt x="57952" y="387991"/>
                </a:lnTo>
                <a:lnTo>
                  <a:pt x="53825" y="387130"/>
                </a:lnTo>
                <a:lnTo>
                  <a:pt x="50120" y="386557"/>
                </a:lnTo>
                <a:lnTo>
                  <a:pt x="46698" y="385222"/>
                </a:lnTo>
                <a:lnTo>
                  <a:pt x="43465" y="383379"/>
                </a:lnTo>
                <a:lnTo>
                  <a:pt x="40357" y="381199"/>
                </a:lnTo>
                <a:lnTo>
                  <a:pt x="37332" y="377840"/>
                </a:lnTo>
                <a:lnTo>
                  <a:pt x="34363" y="373696"/>
                </a:lnTo>
                <a:lnTo>
                  <a:pt x="28524" y="364963"/>
                </a:lnTo>
                <a:lnTo>
                  <a:pt x="22754" y="357907"/>
                </a:lnTo>
                <a:lnTo>
                  <a:pt x="16995" y="3511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68"/>
          <p:cNvSpPr/>
          <p:nvPr/>
        </p:nvSpPr>
        <p:spPr>
          <a:xfrm>
            <a:off x="5583554" y="2383155"/>
            <a:ext cx="317184" cy="265552"/>
          </a:xfrm>
          <a:custGeom>
            <a:avLst/>
            <a:gdLst/>
            <a:ahLst/>
            <a:cxnLst/>
            <a:rect l="0" t="0" r="0" b="0"/>
            <a:pathLst>
              <a:path w="317184" h="265552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779" y="6844"/>
                </a:lnTo>
                <a:lnTo>
                  <a:pt x="8220" y="11931"/>
                </a:lnTo>
                <a:lnTo>
                  <a:pt x="9290" y="14622"/>
                </a:lnTo>
                <a:lnTo>
                  <a:pt x="13019" y="20151"/>
                </a:lnTo>
                <a:lnTo>
                  <a:pt x="15312" y="28323"/>
                </a:lnTo>
                <a:lnTo>
                  <a:pt x="15923" y="33169"/>
                </a:lnTo>
                <a:lnTo>
                  <a:pt x="17283" y="39258"/>
                </a:lnTo>
                <a:lnTo>
                  <a:pt x="19142" y="46174"/>
                </a:lnTo>
                <a:lnTo>
                  <a:pt x="21334" y="53642"/>
                </a:lnTo>
                <a:lnTo>
                  <a:pt x="22795" y="61479"/>
                </a:lnTo>
                <a:lnTo>
                  <a:pt x="23770" y="69561"/>
                </a:lnTo>
                <a:lnTo>
                  <a:pt x="24419" y="77806"/>
                </a:lnTo>
                <a:lnTo>
                  <a:pt x="25805" y="86161"/>
                </a:lnTo>
                <a:lnTo>
                  <a:pt x="27681" y="94588"/>
                </a:lnTo>
                <a:lnTo>
                  <a:pt x="29884" y="103063"/>
                </a:lnTo>
                <a:lnTo>
                  <a:pt x="31353" y="111571"/>
                </a:lnTo>
                <a:lnTo>
                  <a:pt x="32332" y="120101"/>
                </a:lnTo>
                <a:lnTo>
                  <a:pt x="32985" y="128644"/>
                </a:lnTo>
                <a:lnTo>
                  <a:pt x="34373" y="137198"/>
                </a:lnTo>
                <a:lnTo>
                  <a:pt x="36251" y="145758"/>
                </a:lnTo>
                <a:lnTo>
                  <a:pt x="38455" y="154322"/>
                </a:lnTo>
                <a:lnTo>
                  <a:pt x="39924" y="162889"/>
                </a:lnTo>
                <a:lnTo>
                  <a:pt x="40904" y="171457"/>
                </a:lnTo>
                <a:lnTo>
                  <a:pt x="41557" y="180027"/>
                </a:lnTo>
                <a:lnTo>
                  <a:pt x="42945" y="188598"/>
                </a:lnTo>
                <a:lnTo>
                  <a:pt x="44822" y="197169"/>
                </a:lnTo>
                <a:lnTo>
                  <a:pt x="47027" y="205741"/>
                </a:lnTo>
                <a:lnTo>
                  <a:pt x="49449" y="213361"/>
                </a:lnTo>
                <a:lnTo>
                  <a:pt x="52016" y="220345"/>
                </a:lnTo>
                <a:lnTo>
                  <a:pt x="54680" y="226907"/>
                </a:lnTo>
                <a:lnTo>
                  <a:pt x="57409" y="233186"/>
                </a:lnTo>
                <a:lnTo>
                  <a:pt x="62980" y="245243"/>
                </a:lnTo>
                <a:lnTo>
                  <a:pt x="65800" y="250173"/>
                </a:lnTo>
                <a:lnTo>
                  <a:pt x="71472" y="258190"/>
                </a:lnTo>
                <a:lnTo>
                  <a:pt x="74318" y="260709"/>
                </a:lnTo>
                <a:lnTo>
                  <a:pt x="77168" y="262388"/>
                </a:lnTo>
                <a:lnTo>
                  <a:pt x="82875" y="264254"/>
                </a:lnTo>
                <a:lnTo>
                  <a:pt x="91443" y="265305"/>
                </a:lnTo>
                <a:lnTo>
                  <a:pt x="97157" y="265551"/>
                </a:lnTo>
                <a:lnTo>
                  <a:pt x="100014" y="264664"/>
                </a:lnTo>
                <a:lnTo>
                  <a:pt x="105728" y="261138"/>
                </a:lnTo>
                <a:lnTo>
                  <a:pt x="111443" y="253856"/>
                </a:lnTo>
                <a:lnTo>
                  <a:pt x="114300" y="249247"/>
                </a:lnTo>
                <a:lnTo>
                  <a:pt x="117158" y="243317"/>
                </a:lnTo>
                <a:lnTo>
                  <a:pt x="120016" y="236506"/>
                </a:lnTo>
                <a:lnTo>
                  <a:pt x="122873" y="229108"/>
                </a:lnTo>
                <a:lnTo>
                  <a:pt x="128588" y="213268"/>
                </a:lnTo>
                <a:lnTo>
                  <a:pt x="140018" y="179816"/>
                </a:lnTo>
                <a:lnTo>
                  <a:pt x="141923" y="171312"/>
                </a:lnTo>
                <a:lnTo>
                  <a:pt x="143193" y="162785"/>
                </a:lnTo>
                <a:lnTo>
                  <a:pt x="144040" y="154243"/>
                </a:lnTo>
                <a:lnTo>
                  <a:pt x="145557" y="145691"/>
                </a:lnTo>
                <a:lnTo>
                  <a:pt x="147520" y="137132"/>
                </a:lnTo>
                <a:lnTo>
                  <a:pt x="149782" y="128569"/>
                </a:lnTo>
                <a:lnTo>
                  <a:pt x="152242" y="120003"/>
                </a:lnTo>
                <a:lnTo>
                  <a:pt x="157516" y="102864"/>
                </a:lnTo>
                <a:lnTo>
                  <a:pt x="159303" y="95246"/>
                </a:lnTo>
                <a:lnTo>
                  <a:pt x="160495" y="88262"/>
                </a:lnTo>
                <a:lnTo>
                  <a:pt x="161289" y="81701"/>
                </a:lnTo>
                <a:lnTo>
                  <a:pt x="161819" y="76375"/>
                </a:lnTo>
                <a:lnTo>
                  <a:pt x="162172" y="71871"/>
                </a:lnTo>
                <a:lnTo>
                  <a:pt x="162564" y="64327"/>
                </a:lnTo>
                <a:lnTo>
                  <a:pt x="162738" y="57800"/>
                </a:lnTo>
                <a:lnTo>
                  <a:pt x="162866" y="44612"/>
                </a:lnTo>
                <a:lnTo>
                  <a:pt x="162877" y="54947"/>
                </a:lnTo>
                <a:lnTo>
                  <a:pt x="163830" y="57587"/>
                </a:lnTo>
                <a:lnTo>
                  <a:pt x="167429" y="63059"/>
                </a:lnTo>
                <a:lnTo>
                  <a:pt x="169663" y="71206"/>
                </a:lnTo>
                <a:lnTo>
                  <a:pt x="170259" y="76045"/>
                </a:lnTo>
                <a:lnTo>
                  <a:pt x="171609" y="81177"/>
                </a:lnTo>
                <a:lnTo>
                  <a:pt x="173461" y="86503"/>
                </a:lnTo>
                <a:lnTo>
                  <a:pt x="175648" y="91958"/>
                </a:lnTo>
                <a:lnTo>
                  <a:pt x="177107" y="97500"/>
                </a:lnTo>
                <a:lnTo>
                  <a:pt x="178079" y="103100"/>
                </a:lnTo>
                <a:lnTo>
                  <a:pt x="178727" y="108738"/>
                </a:lnTo>
                <a:lnTo>
                  <a:pt x="180112" y="114402"/>
                </a:lnTo>
                <a:lnTo>
                  <a:pt x="181987" y="120083"/>
                </a:lnTo>
                <a:lnTo>
                  <a:pt x="184190" y="125775"/>
                </a:lnTo>
                <a:lnTo>
                  <a:pt x="189177" y="139720"/>
                </a:lnTo>
                <a:lnTo>
                  <a:pt x="200141" y="171955"/>
                </a:lnTo>
                <a:lnTo>
                  <a:pt x="202960" y="179407"/>
                </a:lnTo>
                <a:lnTo>
                  <a:pt x="205792" y="186279"/>
                </a:lnTo>
                <a:lnTo>
                  <a:pt x="208632" y="192766"/>
                </a:lnTo>
                <a:lnTo>
                  <a:pt x="214328" y="205054"/>
                </a:lnTo>
                <a:lnTo>
                  <a:pt x="225746" y="228464"/>
                </a:lnTo>
                <a:lnTo>
                  <a:pt x="229555" y="233272"/>
                </a:lnTo>
                <a:lnTo>
                  <a:pt x="238867" y="241154"/>
                </a:lnTo>
                <a:lnTo>
                  <a:pt x="244017" y="243636"/>
                </a:lnTo>
                <a:lnTo>
                  <a:pt x="249356" y="245292"/>
                </a:lnTo>
                <a:lnTo>
                  <a:pt x="254820" y="246395"/>
                </a:lnTo>
                <a:lnTo>
                  <a:pt x="263431" y="247621"/>
                </a:lnTo>
                <a:lnTo>
                  <a:pt x="267061" y="247948"/>
                </a:lnTo>
                <a:lnTo>
                  <a:pt x="276174" y="245771"/>
                </a:lnTo>
                <a:lnTo>
                  <a:pt x="285622" y="241629"/>
                </a:lnTo>
                <a:lnTo>
                  <a:pt x="292996" y="236613"/>
                </a:lnTo>
                <a:lnTo>
                  <a:pt x="302503" y="228434"/>
                </a:lnTo>
                <a:lnTo>
                  <a:pt x="308436" y="222811"/>
                </a:lnTo>
                <a:lnTo>
                  <a:pt x="317183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69"/>
          <p:cNvSpPr/>
          <p:nvPr/>
        </p:nvSpPr>
        <p:spPr>
          <a:xfrm>
            <a:off x="5969317" y="2353192"/>
            <a:ext cx="582931" cy="260034"/>
          </a:xfrm>
          <a:custGeom>
            <a:avLst/>
            <a:gdLst/>
            <a:ahLst/>
            <a:cxnLst/>
            <a:rect l="0" t="0" r="0" b="0"/>
            <a:pathLst>
              <a:path w="582931" h="260034">
                <a:moveTo>
                  <a:pt x="0" y="21390"/>
                </a:moveTo>
                <a:lnTo>
                  <a:pt x="4551" y="21390"/>
                </a:lnTo>
                <a:lnTo>
                  <a:pt x="5891" y="22343"/>
                </a:lnTo>
                <a:lnTo>
                  <a:pt x="6785" y="23930"/>
                </a:lnTo>
                <a:lnTo>
                  <a:pt x="7778" y="28234"/>
                </a:lnTo>
                <a:lnTo>
                  <a:pt x="8219" y="33322"/>
                </a:lnTo>
                <a:lnTo>
                  <a:pt x="10956" y="41298"/>
                </a:lnTo>
                <a:lnTo>
                  <a:pt x="13019" y="46092"/>
                </a:lnTo>
                <a:lnTo>
                  <a:pt x="14394" y="51193"/>
                </a:lnTo>
                <a:lnTo>
                  <a:pt x="15311" y="56499"/>
                </a:lnTo>
                <a:lnTo>
                  <a:pt x="15923" y="61941"/>
                </a:lnTo>
                <a:lnTo>
                  <a:pt x="16330" y="67474"/>
                </a:lnTo>
                <a:lnTo>
                  <a:pt x="16602" y="73068"/>
                </a:lnTo>
                <a:lnTo>
                  <a:pt x="16904" y="85315"/>
                </a:lnTo>
                <a:lnTo>
                  <a:pt x="17038" y="100284"/>
                </a:lnTo>
                <a:lnTo>
                  <a:pt x="18026" y="108276"/>
                </a:lnTo>
                <a:lnTo>
                  <a:pt x="19637" y="116461"/>
                </a:lnTo>
                <a:lnTo>
                  <a:pt x="21664" y="124776"/>
                </a:lnTo>
                <a:lnTo>
                  <a:pt x="23968" y="133176"/>
                </a:lnTo>
                <a:lnTo>
                  <a:pt x="29067" y="150130"/>
                </a:lnTo>
                <a:lnTo>
                  <a:pt x="30809" y="157700"/>
                </a:lnTo>
                <a:lnTo>
                  <a:pt x="31969" y="164651"/>
                </a:lnTo>
                <a:lnTo>
                  <a:pt x="32742" y="171190"/>
                </a:lnTo>
                <a:lnTo>
                  <a:pt x="34211" y="178406"/>
                </a:lnTo>
                <a:lnTo>
                  <a:pt x="36142" y="186075"/>
                </a:lnTo>
                <a:lnTo>
                  <a:pt x="38382" y="194045"/>
                </a:lnTo>
                <a:lnTo>
                  <a:pt x="40828" y="201263"/>
                </a:lnTo>
                <a:lnTo>
                  <a:pt x="43411" y="207981"/>
                </a:lnTo>
                <a:lnTo>
                  <a:pt x="46086" y="214364"/>
                </a:lnTo>
                <a:lnTo>
                  <a:pt x="48821" y="220524"/>
                </a:lnTo>
                <a:lnTo>
                  <a:pt x="54401" y="232449"/>
                </a:lnTo>
                <a:lnTo>
                  <a:pt x="56270" y="237344"/>
                </a:lnTo>
                <a:lnTo>
                  <a:pt x="58346" y="245322"/>
                </a:lnTo>
                <a:lnTo>
                  <a:pt x="59516" y="250618"/>
                </a:lnTo>
                <a:lnTo>
                  <a:pt x="65802" y="258298"/>
                </a:lnTo>
                <a:lnTo>
                  <a:pt x="67345" y="260033"/>
                </a:lnTo>
                <a:lnTo>
                  <a:pt x="63663" y="256458"/>
                </a:lnTo>
                <a:lnTo>
                  <a:pt x="62445" y="254302"/>
                </a:lnTo>
                <a:lnTo>
                  <a:pt x="61091" y="249366"/>
                </a:lnTo>
                <a:lnTo>
                  <a:pt x="60489" y="241458"/>
                </a:lnTo>
                <a:lnTo>
                  <a:pt x="60328" y="236682"/>
                </a:lnTo>
                <a:lnTo>
                  <a:pt x="59269" y="231593"/>
                </a:lnTo>
                <a:lnTo>
                  <a:pt x="57610" y="226296"/>
                </a:lnTo>
                <a:lnTo>
                  <a:pt x="55552" y="220859"/>
                </a:lnTo>
                <a:lnTo>
                  <a:pt x="54179" y="214377"/>
                </a:lnTo>
                <a:lnTo>
                  <a:pt x="53265" y="207198"/>
                </a:lnTo>
                <a:lnTo>
                  <a:pt x="52654" y="199554"/>
                </a:lnTo>
                <a:lnTo>
                  <a:pt x="53201" y="191601"/>
                </a:lnTo>
                <a:lnTo>
                  <a:pt x="54517" y="183442"/>
                </a:lnTo>
                <a:lnTo>
                  <a:pt x="56348" y="175145"/>
                </a:lnTo>
                <a:lnTo>
                  <a:pt x="57567" y="167708"/>
                </a:lnTo>
                <a:lnTo>
                  <a:pt x="58381" y="160846"/>
                </a:lnTo>
                <a:lnTo>
                  <a:pt x="58923" y="154365"/>
                </a:lnTo>
                <a:lnTo>
                  <a:pt x="60237" y="147188"/>
                </a:lnTo>
                <a:lnTo>
                  <a:pt x="62066" y="139545"/>
                </a:lnTo>
                <a:lnTo>
                  <a:pt x="64237" y="131593"/>
                </a:lnTo>
                <a:lnTo>
                  <a:pt x="67590" y="124386"/>
                </a:lnTo>
                <a:lnTo>
                  <a:pt x="71730" y="117677"/>
                </a:lnTo>
                <a:lnTo>
                  <a:pt x="76395" y="111299"/>
                </a:lnTo>
                <a:lnTo>
                  <a:pt x="81410" y="105141"/>
                </a:lnTo>
                <a:lnTo>
                  <a:pt x="86659" y="99132"/>
                </a:lnTo>
                <a:lnTo>
                  <a:pt x="92062" y="93220"/>
                </a:lnTo>
                <a:lnTo>
                  <a:pt x="97570" y="88327"/>
                </a:lnTo>
                <a:lnTo>
                  <a:pt x="108769" y="80350"/>
                </a:lnTo>
                <a:lnTo>
                  <a:pt x="120097" y="73630"/>
                </a:lnTo>
                <a:lnTo>
                  <a:pt x="125784" y="70504"/>
                </a:lnTo>
                <a:lnTo>
                  <a:pt x="137185" y="67031"/>
                </a:lnTo>
                <a:lnTo>
                  <a:pt x="151772" y="65076"/>
                </a:lnTo>
                <a:lnTo>
                  <a:pt x="155474" y="64801"/>
                </a:lnTo>
                <a:lnTo>
                  <a:pt x="164667" y="67037"/>
                </a:lnTo>
                <a:lnTo>
                  <a:pt x="174151" y="71205"/>
                </a:lnTo>
                <a:lnTo>
                  <a:pt x="181540" y="76232"/>
                </a:lnTo>
                <a:lnTo>
                  <a:pt x="184844" y="80811"/>
                </a:lnTo>
                <a:lnTo>
                  <a:pt x="188000" y="86722"/>
                </a:lnTo>
                <a:lnTo>
                  <a:pt x="194045" y="99957"/>
                </a:lnTo>
                <a:lnTo>
                  <a:pt x="199907" y="112188"/>
                </a:lnTo>
                <a:lnTo>
                  <a:pt x="202804" y="119070"/>
                </a:lnTo>
                <a:lnTo>
                  <a:pt x="205688" y="126515"/>
                </a:lnTo>
                <a:lnTo>
                  <a:pt x="211432" y="142407"/>
                </a:lnTo>
                <a:lnTo>
                  <a:pt x="217160" y="158996"/>
                </a:lnTo>
                <a:lnTo>
                  <a:pt x="219068" y="167420"/>
                </a:lnTo>
                <a:lnTo>
                  <a:pt x="220341" y="175893"/>
                </a:lnTo>
                <a:lnTo>
                  <a:pt x="221189" y="184399"/>
                </a:lnTo>
                <a:lnTo>
                  <a:pt x="221754" y="191975"/>
                </a:lnTo>
                <a:lnTo>
                  <a:pt x="222131" y="198931"/>
                </a:lnTo>
                <a:lnTo>
                  <a:pt x="222383" y="205473"/>
                </a:lnTo>
                <a:lnTo>
                  <a:pt x="223503" y="211740"/>
                </a:lnTo>
                <a:lnTo>
                  <a:pt x="225202" y="217822"/>
                </a:lnTo>
                <a:lnTo>
                  <a:pt x="227287" y="223782"/>
                </a:lnTo>
                <a:lnTo>
                  <a:pt x="228677" y="228708"/>
                </a:lnTo>
                <a:lnTo>
                  <a:pt x="230222" y="236722"/>
                </a:lnTo>
                <a:lnTo>
                  <a:pt x="230909" y="243458"/>
                </a:lnTo>
                <a:lnTo>
                  <a:pt x="231091" y="246588"/>
                </a:lnTo>
                <a:lnTo>
                  <a:pt x="230261" y="248674"/>
                </a:lnTo>
                <a:lnTo>
                  <a:pt x="228755" y="250066"/>
                </a:lnTo>
                <a:lnTo>
                  <a:pt x="223229" y="252685"/>
                </a:lnTo>
                <a:lnTo>
                  <a:pt x="222953" y="245972"/>
                </a:lnTo>
                <a:lnTo>
                  <a:pt x="222915" y="240901"/>
                </a:lnTo>
                <a:lnTo>
                  <a:pt x="220358" y="232933"/>
                </a:lnTo>
                <a:lnTo>
                  <a:pt x="218344" y="228141"/>
                </a:lnTo>
                <a:lnTo>
                  <a:pt x="217000" y="222089"/>
                </a:lnTo>
                <a:lnTo>
                  <a:pt x="216104" y="215197"/>
                </a:lnTo>
                <a:lnTo>
                  <a:pt x="215507" y="207745"/>
                </a:lnTo>
                <a:lnTo>
                  <a:pt x="215109" y="199919"/>
                </a:lnTo>
                <a:lnTo>
                  <a:pt x="214666" y="183604"/>
                </a:lnTo>
                <a:lnTo>
                  <a:pt x="214417" y="158353"/>
                </a:lnTo>
                <a:lnTo>
                  <a:pt x="215335" y="149846"/>
                </a:lnTo>
                <a:lnTo>
                  <a:pt x="216899" y="141318"/>
                </a:lnTo>
                <a:lnTo>
                  <a:pt x="226254" y="102547"/>
                </a:lnTo>
                <a:lnTo>
                  <a:pt x="229893" y="93592"/>
                </a:lnTo>
                <a:lnTo>
                  <a:pt x="234225" y="85717"/>
                </a:lnTo>
                <a:lnTo>
                  <a:pt x="254865" y="54840"/>
                </a:lnTo>
                <a:lnTo>
                  <a:pt x="260397" y="47500"/>
                </a:lnTo>
                <a:lnTo>
                  <a:pt x="265991" y="40702"/>
                </a:lnTo>
                <a:lnTo>
                  <a:pt x="271624" y="34264"/>
                </a:lnTo>
                <a:lnTo>
                  <a:pt x="278238" y="28068"/>
                </a:lnTo>
                <a:lnTo>
                  <a:pt x="285505" y="22032"/>
                </a:lnTo>
                <a:lnTo>
                  <a:pt x="293206" y="16103"/>
                </a:lnTo>
                <a:lnTo>
                  <a:pt x="306844" y="9515"/>
                </a:lnTo>
                <a:lnTo>
                  <a:pt x="320208" y="5635"/>
                </a:lnTo>
                <a:lnTo>
                  <a:pt x="335672" y="735"/>
                </a:lnTo>
                <a:lnTo>
                  <a:pt x="342844" y="0"/>
                </a:lnTo>
                <a:lnTo>
                  <a:pt x="355893" y="1724"/>
                </a:lnTo>
                <a:lnTo>
                  <a:pt x="369398" y="3498"/>
                </a:lnTo>
                <a:lnTo>
                  <a:pt x="373900" y="5652"/>
                </a:lnTo>
                <a:lnTo>
                  <a:pt x="383983" y="13125"/>
                </a:lnTo>
                <a:lnTo>
                  <a:pt x="388386" y="18738"/>
                </a:lnTo>
                <a:lnTo>
                  <a:pt x="392274" y="25337"/>
                </a:lnTo>
                <a:lnTo>
                  <a:pt x="395819" y="32594"/>
                </a:lnTo>
                <a:lnTo>
                  <a:pt x="399134" y="40289"/>
                </a:lnTo>
                <a:lnTo>
                  <a:pt x="402297" y="48277"/>
                </a:lnTo>
                <a:lnTo>
                  <a:pt x="405358" y="56460"/>
                </a:lnTo>
                <a:lnTo>
                  <a:pt x="407399" y="64772"/>
                </a:lnTo>
                <a:lnTo>
                  <a:pt x="408759" y="73172"/>
                </a:lnTo>
                <a:lnTo>
                  <a:pt x="409666" y="81628"/>
                </a:lnTo>
                <a:lnTo>
                  <a:pt x="411223" y="91077"/>
                </a:lnTo>
                <a:lnTo>
                  <a:pt x="413214" y="101185"/>
                </a:lnTo>
                <a:lnTo>
                  <a:pt x="415494" y="111734"/>
                </a:lnTo>
                <a:lnTo>
                  <a:pt x="417013" y="121625"/>
                </a:lnTo>
                <a:lnTo>
                  <a:pt x="418027" y="131076"/>
                </a:lnTo>
                <a:lnTo>
                  <a:pt x="418701" y="140234"/>
                </a:lnTo>
                <a:lnTo>
                  <a:pt x="420104" y="150149"/>
                </a:lnTo>
                <a:lnTo>
                  <a:pt x="421992" y="160569"/>
                </a:lnTo>
                <a:lnTo>
                  <a:pt x="424203" y="171326"/>
                </a:lnTo>
                <a:lnTo>
                  <a:pt x="426629" y="180402"/>
                </a:lnTo>
                <a:lnTo>
                  <a:pt x="429200" y="188358"/>
                </a:lnTo>
                <a:lnTo>
                  <a:pt x="431866" y="195567"/>
                </a:lnTo>
                <a:lnTo>
                  <a:pt x="434595" y="202278"/>
                </a:lnTo>
                <a:lnTo>
                  <a:pt x="437368" y="208657"/>
                </a:lnTo>
                <a:lnTo>
                  <a:pt x="440168" y="214815"/>
                </a:lnTo>
                <a:lnTo>
                  <a:pt x="443941" y="219872"/>
                </a:lnTo>
                <a:lnTo>
                  <a:pt x="448361" y="224196"/>
                </a:lnTo>
                <a:lnTo>
                  <a:pt x="453212" y="228032"/>
                </a:lnTo>
                <a:lnTo>
                  <a:pt x="457399" y="232494"/>
                </a:lnTo>
                <a:lnTo>
                  <a:pt x="461143" y="237373"/>
                </a:lnTo>
                <a:lnTo>
                  <a:pt x="464591" y="242531"/>
                </a:lnTo>
                <a:lnTo>
                  <a:pt x="468795" y="245970"/>
                </a:lnTo>
                <a:lnTo>
                  <a:pt x="473502" y="248262"/>
                </a:lnTo>
                <a:lnTo>
                  <a:pt x="486690" y="251489"/>
                </a:lnTo>
                <a:lnTo>
                  <a:pt x="499679" y="252579"/>
                </a:lnTo>
                <a:lnTo>
                  <a:pt x="503616" y="250763"/>
                </a:lnTo>
                <a:lnTo>
                  <a:pt x="513072" y="243667"/>
                </a:lnTo>
                <a:lnTo>
                  <a:pt x="521085" y="236702"/>
                </a:lnTo>
                <a:lnTo>
                  <a:pt x="528773" y="229479"/>
                </a:lnTo>
                <a:lnTo>
                  <a:pt x="538540" y="219919"/>
                </a:lnTo>
                <a:lnTo>
                  <a:pt x="542859" y="214703"/>
                </a:lnTo>
                <a:lnTo>
                  <a:pt x="546692" y="209320"/>
                </a:lnTo>
                <a:lnTo>
                  <a:pt x="550199" y="203827"/>
                </a:lnTo>
                <a:lnTo>
                  <a:pt x="554442" y="198260"/>
                </a:lnTo>
                <a:lnTo>
                  <a:pt x="559175" y="192643"/>
                </a:lnTo>
                <a:lnTo>
                  <a:pt x="568563" y="182275"/>
                </a:lnTo>
                <a:lnTo>
                  <a:pt x="575909" y="174492"/>
                </a:lnTo>
                <a:lnTo>
                  <a:pt x="578250" y="171083"/>
                </a:lnTo>
                <a:lnTo>
                  <a:pt x="580849" y="164755"/>
                </a:lnTo>
                <a:lnTo>
                  <a:pt x="582930" y="1585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570"/>
          <p:cNvSpPr/>
          <p:nvPr/>
        </p:nvSpPr>
        <p:spPr>
          <a:xfrm>
            <a:off x="783386" y="3068955"/>
            <a:ext cx="359614" cy="239973"/>
          </a:xfrm>
          <a:custGeom>
            <a:avLst/>
            <a:gdLst/>
            <a:ahLst/>
            <a:cxnLst/>
            <a:rect l="0" t="0" r="0" b="0"/>
            <a:pathLst>
              <a:path w="359614" h="239973">
                <a:moveTo>
                  <a:pt x="231026" y="0"/>
                </a:moveTo>
                <a:lnTo>
                  <a:pt x="148295" y="0"/>
                </a:lnTo>
                <a:lnTo>
                  <a:pt x="141582" y="952"/>
                </a:lnTo>
                <a:lnTo>
                  <a:pt x="134249" y="2540"/>
                </a:lnTo>
                <a:lnTo>
                  <a:pt x="126503" y="4551"/>
                </a:lnTo>
                <a:lnTo>
                  <a:pt x="118481" y="6844"/>
                </a:lnTo>
                <a:lnTo>
                  <a:pt x="101949" y="11931"/>
                </a:lnTo>
                <a:lnTo>
                  <a:pt x="95444" y="15574"/>
                </a:lnTo>
                <a:lnTo>
                  <a:pt x="90156" y="19908"/>
                </a:lnTo>
                <a:lnTo>
                  <a:pt x="80787" y="29803"/>
                </a:lnTo>
                <a:lnTo>
                  <a:pt x="44032" y="66962"/>
                </a:lnTo>
                <a:lnTo>
                  <a:pt x="39689" y="72264"/>
                </a:lnTo>
                <a:lnTo>
                  <a:pt x="35840" y="77703"/>
                </a:lnTo>
                <a:lnTo>
                  <a:pt x="28072" y="89780"/>
                </a:lnTo>
                <a:lnTo>
                  <a:pt x="18269" y="104672"/>
                </a:lnTo>
                <a:lnTo>
                  <a:pt x="14893" y="111691"/>
                </a:lnTo>
                <a:lnTo>
                  <a:pt x="12642" y="118276"/>
                </a:lnTo>
                <a:lnTo>
                  <a:pt x="11142" y="124570"/>
                </a:lnTo>
                <a:lnTo>
                  <a:pt x="9189" y="131624"/>
                </a:lnTo>
                <a:lnTo>
                  <a:pt x="4479" y="147082"/>
                </a:lnTo>
                <a:lnTo>
                  <a:pt x="2842" y="154252"/>
                </a:lnTo>
                <a:lnTo>
                  <a:pt x="1751" y="160937"/>
                </a:lnTo>
                <a:lnTo>
                  <a:pt x="1023" y="167299"/>
                </a:lnTo>
                <a:lnTo>
                  <a:pt x="538" y="173445"/>
                </a:lnTo>
                <a:lnTo>
                  <a:pt x="215" y="179447"/>
                </a:lnTo>
                <a:lnTo>
                  <a:pt x="0" y="185354"/>
                </a:lnTo>
                <a:lnTo>
                  <a:pt x="808" y="191197"/>
                </a:lnTo>
                <a:lnTo>
                  <a:pt x="2300" y="196997"/>
                </a:lnTo>
                <a:lnTo>
                  <a:pt x="4247" y="202769"/>
                </a:lnTo>
                <a:lnTo>
                  <a:pt x="6497" y="208522"/>
                </a:lnTo>
                <a:lnTo>
                  <a:pt x="8950" y="214262"/>
                </a:lnTo>
                <a:lnTo>
                  <a:pt x="11538" y="219993"/>
                </a:lnTo>
                <a:lnTo>
                  <a:pt x="14216" y="224767"/>
                </a:lnTo>
                <a:lnTo>
                  <a:pt x="16953" y="228902"/>
                </a:lnTo>
                <a:lnTo>
                  <a:pt x="19731" y="232611"/>
                </a:lnTo>
                <a:lnTo>
                  <a:pt x="23488" y="235084"/>
                </a:lnTo>
                <a:lnTo>
                  <a:pt x="32742" y="237831"/>
                </a:lnTo>
                <a:lnTo>
                  <a:pt x="43205" y="239053"/>
                </a:lnTo>
                <a:lnTo>
                  <a:pt x="54205" y="239595"/>
                </a:lnTo>
                <a:lnTo>
                  <a:pt x="70155" y="239901"/>
                </a:lnTo>
                <a:lnTo>
                  <a:pt x="77930" y="239972"/>
                </a:lnTo>
                <a:lnTo>
                  <a:pt x="87101" y="237464"/>
                </a:lnTo>
                <a:lnTo>
                  <a:pt x="92213" y="235462"/>
                </a:lnTo>
                <a:lnTo>
                  <a:pt x="96574" y="232222"/>
                </a:lnTo>
                <a:lnTo>
                  <a:pt x="100434" y="228157"/>
                </a:lnTo>
                <a:lnTo>
                  <a:pt x="103960" y="223542"/>
                </a:lnTo>
                <a:lnTo>
                  <a:pt x="108215" y="218561"/>
                </a:lnTo>
                <a:lnTo>
                  <a:pt x="112957" y="213334"/>
                </a:lnTo>
                <a:lnTo>
                  <a:pt x="118023" y="207945"/>
                </a:lnTo>
                <a:lnTo>
                  <a:pt x="122353" y="202448"/>
                </a:lnTo>
                <a:lnTo>
                  <a:pt x="126192" y="196877"/>
                </a:lnTo>
                <a:lnTo>
                  <a:pt x="129704" y="191259"/>
                </a:lnTo>
                <a:lnTo>
                  <a:pt x="132998" y="184656"/>
                </a:lnTo>
                <a:lnTo>
                  <a:pt x="136147" y="177396"/>
                </a:lnTo>
                <a:lnTo>
                  <a:pt x="139198" y="169699"/>
                </a:lnTo>
                <a:lnTo>
                  <a:pt x="145129" y="153526"/>
                </a:lnTo>
                <a:lnTo>
                  <a:pt x="148043" y="145213"/>
                </a:lnTo>
                <a:lnTo>
                  <a:pt x="151892" y="136814"/>
                </a:lnTo>
                <a:lnTo>
                  <a:pt x="156362" y="128357"/>
                </a:lnTo>
                <a:lnTo>
                  <a:pt x="161248" y="119861"/>
                </a:lnTo>
                <a:lnTo>
                  <a:pt x="165457" y="111340"/>
                </a:lnTo>
                <a:lnTo>
                  <a:pt x="169216" y="102801"/>
                </a:lnTo>
                <a:lnTo>
                  <a:pt x="172674" y="94252"/>
                </a:lnTo>
                <a:lnTo>
                  <a:pt x="174980" y="85694"/>
                </a:lnTo>
                <a:lnTo>
                  <a:pt x="176517" y="77132"/>
                </a:lnTo>
                <a:lnTo>
                  <a:pt x="177542" y="68566"/>
                </a:lnTo>
                <a:lnTo>
                  <a:pt x="178225" y="60951"/>
                </a:lnTo>
                <a:lnTo>
                  <a:pt x="178680" y="53969"/>
                </a:lnTo>
                <a:lnTo>
                  <a:pt x="179186" y="41131"/>
                </a:lnTo>
                <a:lnTo>
                  <a:pt x="179411" y="29075"/>
                </a:lnTo>
                <a:lnTo>
                  <a:pt x="178518" y="23193"/>
                </a:lnTo>
                <a:lnTo>
                  <a:pt x="176971" y="17367"/>
                </a:lnTo>
                <a:lnTo>
                  <a:pt x="172194" y="3430"/>
                </a:lnTo>
                <a:lnTo>
                  <a:pt x="170850" y="2286"/>
                </a:lnTo>
                <a:lnTo>
                  <a:pt x="169001" y="1524"/>
                </a:lnTo>
                <a:lnTo>
                  <a:pt x="162830" y="89"/>
                </a:lnTo>
                <a:lnTo>
                  <a:pt x="162560" y="4577"/>
                </a:lnTo>
                <a:lnTo>
                  <a:pt x="163474" y="6861"/>
                </a:lnTo>
                <a:lnTo>
                  <a:pt x="169312" y="15579"/>
                </a:lnTo>
                <a:lnTo>
                  <a:pt x="171786" y="19911"/>
                </a:lnTo>
                <a:lnTo>
                  <a:pt x="174388" y="24704"/>
                </a:lnTo>
                <a:lnTo>
                  <a:pt x="176122" y="29804"/>
                </a:lnTo>
                <a:lnTo>
                  <a:pt x="177278" y="35109"/>
                </a:lnTo>
                <a:lnTo>
                  <a:pt x="178049" y="40551"/>
                </a:lnTo>
                <a:lnTo>
                  <a:pt x="179516" y="46084"/>
                </a:lnTo>
                <a:lnTo>
                  <a:pt x="181446" y="51678"/>
                </a:lnTo>
                <a:lnTo>
                  <a:pt x="183685" y="57312"/>
                </a:lnTo>
                <a:lnTo>
                  <a:pt x="186130" y="62973"/>
                </a:lnTo>
                <a:lnTo>
                  <a:pt x="191387" y="74343"/>
                </a:lnTo>
                <a:lnTo>
                  <a:pt x="194123" y="80994"/>
                </a:lnTo>
                <a:lnTo>
                  <a:pt x="196899" y="88286"/>
                </a:lnTo>
                <a:lnTo>
                  <a:pt x="199702" y="96005"/>
                </a:lnTo>
                <a:lnTo>
                  <a:pt x="202523" y="103056"/>
                </a:lnTo>
                <a:lnTo>
                  <a:pt x="205357" y="109661"/>
                </a:lnTo>
                <a:lnTo>
                  <a:pt x="211045" y="122081"/>
                </a:lnTo>
                <a:lnTo>
                  <a:pt x="222458" y="145576"/>
                </a:lnTo>
                <a:lnTo>
                  <a:pt x="225314" y="151343"/>
                </a:lnTo>
                <a:lnTo>
                  <a:pt x="229123" y="157093"/>
                </a:lnTo>
                <a:lnTo>
                  <a:pt x="233567" y="162831"/>
                </a:lnTo>
                <a:lnTo>
                  <a:pt x="238435" y="168561"/>
                </a:lnTo>
                <a:lnTo>
                  <a:pt x="243585" y="173334"/>
                </a:lnTo>
                <a:lnTo>
                  <a:pt x="248924" y="177468"/>
                </a:lnTo>
                <a:lnTo>
                  <a:pt x="259936" y="184602"/>
                </a:lnTo>
                <a:lnTo>
                  <a:pt x="265539" y="187838"/>
                </a:lnTo>
                <a:lnTo>
                  <a:pt x="275892" y="193021"/>
                </a:lnTo>
                <a:lnTo>
                  <a:pt x="283669" y="195324"/>
                </a:lnTo>
                <a:lnTo>
                  <a:pt x="292841" y="196348"/>
                </a:lnTo>
                <a:lnTo>
                  <a:pt x="302314" y="196803"/>
                </a:lnTo>
                <a:lnTo>
                  <a:pt x="309700" y="197005"/>
                </a:lnTo>
                <a:lnTo>
                  <a:pt x="313002" y="196107"/>
                </a:lnTo>
                <a:lnTo>
                  <a:pt x="319212" y="192568"/>
                </a:lnTo>
                <a:lnTo>
                  <a:pt x="327687" y="185281"/>
                </a:lnTo>
                <a:lnTo>
                  <a:pt x="332614" y="180670"/>
                </a:lnTo>
                <a:lnTo>
                  <a:pt x="336852" y="175692"/>
                </a:lnTo>
                <a:lnTo>
                  <a:pt x="340629" y="170468"/>
                </a:lnTo>
                <a:lnTo>
                  <a:pt x="344100" y="165080"/>
                </a:lnTo>
                <a:lnTo>
                  <a:pt x="347366" y="160536"/>
                </a:lnTo>
                <a:lnTo>
                  <a:pt x="350496" y="156554"/>
                </a:lnTo>
                <a:lnTo>
                  <a:pt x="359613" y="14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571"/>
          <p:cNvSpPr/>
          <p:nvPr/>
        </p:nvSpPr>
        <p:spPr>
          <a:xfrm>
            <a:off x="1185862" y="3017520"/>
            <a:ext cx="300038" cy="222886"/>
          </a:xfrm>
          <a:custGeom>
            <a:avLst/>
            <a:gdLst/>
            <a:ahLst/>
            <a:cxnLst/>
            <a:rect l="0" t="0" r="0" b="0"/>
            <a:pathLst>
              <a:path w="300038" h="222886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731" y="7796"/>
                </a:lnTo>
                <a:lnTo>
                  <a:pt x="10583" y="11865"/>
                </a:lnTo>
                <a:lnTo>
                  <a:pt x="12770" y="16482"/>
                </a:lnTo>
                <a:lnTo>
                  <a:pt x="15181" y="20513"/>
                </a:lnTo>
                <a:lnTo>
                  <a:pt x="17741" y="24153"/>
                </a:lnTo>
                <a:lnTo>
                  <a:pt x="20400" y="27532"/>
                </a:lnTo>
                <a:lnTo>
                  <a:pt x="23125" y="32642"/>
                </a:lnTo>
                <a:lnTo>
                  <a:pt x="25894" y="38906"/>
                </a:lnTo>
                <a:lnTo>
                  <a:pt x="28693" y="45940"/>
                </a:lnTo>
                <a:lnTo>
                  <a:pt x="34342" y="61375"/>
                </a:lnTo>
                <a:lnTo>
                  <a:pt x="54296" y="120095"/>
                </a:lnTo>
                <a:lnTo>
                  <a:pt x="56199" y="127688"/>
                </a:lnTo>
                <a:lnTo>
                  <a:pt x="57469" y="134655"/>
                </a:lnTo>
                <a:lnTo>
                  <a:pt x="58315" y="141205"/>
                </a:lnTo>
                <a:lnTo>
                  <a:pt x="58879" y="148429"/>
                </a:lnTo>
                <a:lnTo>
                  <a:pt x="59255" y="156103"/>
                </a:lnTo>
                <a:lnTo>
                  <a:pt x="59506" y="164076"/>
                </a:lnTo>
                <a:lnTo>
                  <a:pt x="60626" y="171296"/>
                </a:lnTo>
                <a:lnTo>
                  <a:pt x="62324" y="178015"/>
                </a:lnTo>
                <a:lnTo>
                  <a:pt x="64410" y="184399"/>
                </a:lnTo>
                <a:lnTo>
                  <a:pt x="65800" y="189608"/>
                </a:lnTo>
                <a:lnTo>
                  <a:pt x="66727" y="194033"/>
                </a:lnTo>
                <a:lnTo>
                  <a:pt x="67344" y="197935"/>
                </a:lnTo>
                <a:lnTo>
                  <a:pt x="68031" y="204811"/>
                </a:lnTo>
                <a:lnTo>
                  <a:pt x="68214" y="207978"/>
                </a:lnTo>
                <a:lnTo>
                  <a:pt x="67383" y="211042"/>
                </a:lnTo>
                <a:lnTo>
                  <a:pt x="63921" y="216986"/>
                </a:lnTo>
                <a:lnTo>
                  <a:pt x="61167" y="221137"/>
                </a:lnTo>
                <a:lnTo>
                  <a:pt x="59828" y="221720"/>
                </a:lnTo>
                <a:lnTo>
                  <a:pt x="53393" y="222539"/>
                </a:lnTo>
                <a:lnTo>
                  <a:pt x="48177" y="222731"/>
                </a:lnTo>
                <a:lnTo>
                  <a:pt x="46406" y="221830"/>
                </a:lnTo>
                <a:lnTo>
                  <a:pt x="45225" y="220276"/>
                </a:lnTo>
                <a:lnTo>
                  <a:pt x="44437" y="218288"/>
                </a:lnTo>
                <a:lnTo>
                  <a:pt x="43562" y="213539"/>
                </a:lnTo>
                <a:lnTo>
                  <a:pt x="43173" y="207301"/>
                </a:lnTo>
                <a:lnTo>
                  <a:pt x="43001" y="198179"/>
                </a:lnTo>
                <a:lnTo>
                  <a:pt x="42002" y="193079"/>
                </a:lnTo>
                <a:lnTo>
                  <a:pt x="40384" y="187774"/>
                </a:lnTo>
                <a:lnTo>
                  <a:pt x="38353" y="182333"/>
                </a:lnTo>
                <a:lnTo>
                  <a:pt x="37951" y="175848"/>
                </a:lnTo>
                <a:lnTo>
                  <a:pt x="38636" y="168667"/>
                </a:lnTo>
                <a:lnTo>
                  <a:pt x="40044" y="161022"/>
                </a:lnTo>
                <a:lnTo>
                  <a:pt x="40984" y="153068"/>
                </a:lnTo>
                <a:lnTo>
                  <a:pt x="41610" y="144907"/>
                </a:lnTo>
                <a:lnTo>
                  <a:pt x="42027" y="136610"/>
                </a:lnTo>
                <a:lnTo>
                  <a:pt x="43258" y="128221"/>
                </a:lnTo>
                <a:lnTo>
                  <a:pt x="45031" y="119770"/>
                </a:lnTo>
                <a:lnTo>
                  <a:pt x="47166" y="111279"/>
                </a:lnTo>
                <a:lnTo>
                  <a:pt x="50494" y="102761"/>
                </a:lnTo>
                <a:lnTo>
                  <a:pt x="54618" y="94225"/>
                </a:lnTo>
                <a:lnTo>
                  <a:pt x="59272" y="85676"/>
                </a:lnTo>
                <a:lnTo>
                  <a:pt x="64279" y="77120"/>
                </a:lnTo>
                <a:lnTo>
                  <a:pt x="74924" y="59993"/>
                </a:lnTo>
                <a:lnTo>
                  <a:pt x="81381" y="52378"/>
                </a:lnTo>
                <a:lnTo>
                  <a:pt x="88544" y="45396"/>
                </a:lnTo>
                <a:lnTo>
                  <a:pt x="96177" y="38836"/>
                </a:lnTo>
                <a:lnTo>
                  <a:pt x="103171" y="33511"/>
                </a:lnTo>
                <a:lnTo>
                  <a:pt x="109738" y="29008"/>
                </a:lnTo>
                <a:lnTo>
                  <a:pt x="116021" y="25053"/>
                </a:lnTo>
                <a:lnTo>
                  <a:pt x="123067" y="21465"/>
                </a:lnTo>
                <a:lnTo>
                  <a:pt x="130622" y="18120"/>
                </a:lnTo>
                <a:lnTo>
                  <a:pt x="138517" y="14937"/>
                </a:lnTo>
                <a:lnTo>
                  <a:pt x="145684" y="12815"/>
                </a:lnTo>
                <a:lnTo>
                  <a:pt x="152368" y="11401"/>
                </a:lnTo>
                <a:lnTo>
                  <a:pt x="158728" y="10458"/>
                </a:lnTo>
                <a:lnTo>
                  <a:pt x="164874" y="10782"/>
                </a:lnTo>
                <a:lnTo>
                  <a:pt x="170876" y="11950"/>
                </a:lnTo>
                <a:lnTo>
                  <a:pt x="176782" y="13682"/>
                </a:lnTo>
                <a:lnTo>
                  <a:pt x="182625" y="15788"/>
                </a:lnTo>
                <a:lnTo>
                  <a:pt x="188425" y="18146"/>
                </a:lnTo>
                <a:lnTo>
                  <a:pt x="194197" y="20669"/>
                </a:lnTo>
                <a:lnTo>
                  <a:pt x="198997" y="24257"/>
                </a:lnTo>
                <a:lnTo>
                  <a:pt x="203150" y="28554"/>
                </a:lnTo>
                <a:lnTo>
                  <a:pt x="206871" y="33323"/>
                </a:lnTo>
                <a:lnTo>
                  <a:pt x="210304" y="39360"/>
                </a:lnTo>
                <a:lnTo>
                  <a:pt x="213545" y="46243"/>
                </a:lnTo>
                <a:lnTo>
                  <a:pt x="216658" y="53688"/>
                </a:lnTo>
                <a:lnTo>
                  <a:pt x="220639" y="61510"/>
                </a:lnTo>
                <a:lnTo>
                  <a:pt x="225198" y="69581"/>
                </a:lnTo>
                <a:lnTo>
                  <a:pt x="230142" y="77820"/>
                </a:lnTo>
                <a:lnTo>
                  <a:pt x="233438" y="86170"/>
                </a:lnTo>
                <a:lnTo>
                  <a:pt x="235635" y="94594"/>
                </a:lnTo>
                <a:lnTo>
                  <a:pt x="237100" y="103067"/>
                </a:lnTo>
                <a:lnTo>
                  <a:pt x="238077" y="111574"/>
                </a:lnTo>
                <a:lnTo>
                  <a:pt x="238728" y="120103"/>
                </a:lnTo>
                <a:lnTo>
                  <a:pt x="239162" y="128646"/>
                </a:lnTo>
                <a:lnTo>
                  <a:pt x="240404" y="137199"/>
                </a:lnTo>
                <a:lnTo>
                  <a:pt x="242184" y="145758"/>
                </a:lnTo>
                <a:lnTo>
                  <a:pt x="244323" y="154322"/>
                </a:lnTo>
                <a:lnTo>
                  <a:pt x="245750" y="161936"/>
                </a:lnTo>
                <a:lnTo>
                  <a:pt x="246701" y="168917"/>
                </a:lnTo>
                <a:lnTo>
                  <a:pt x="247335" y="175476"/>
                </a:lnTo>
                <a:lnTo>
                  <a:pt x="249662" y="181754"/>
                </a:lnTo>
                <a:lnTo>
                  <a:pt x="253119" y="187844"/>
                </a:lnTo>
                <a:lnTo>
                  <a:pt x="257328" y="193809"/>
                </a:lnTo>
                <a:lnTo>
                  <a:pt x="261087" y="198739"/>
                </a:lnTo>
                <a:lnTo>
                  <a:pt x="264546" y="202977"/>
                </a:lnTo>
                <a:lnTo>
                  <a:pt x="267804" y="206756"/>
                </a:lnTo>
                <a:lnTo>
                  <a:pt x="276504" y="213494"/>
                </a:lnTo>
                <a:lnTo>
                  <a:pt x="285768" y="218711"/>
                </a:lnTo>
                <a:lnTo>
                  <a:pt x="293061" y="221030"/>
                </a:lnTo>
                <a:lnTo>
                  <a:pt x="300037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72"/>
          <p:cNvSpPr/>
          <p:nvPr/>
        </p:nvSpPr>
        <p:spPr>
          <a:xfrm>
            <a:off x="1567049" y="2803404"/>
            <a:ext cx="373194" cy="427883"/>
          </a:xfrm>
          <a:custGeom>
            <a:avLst/>
            <a:gdLst/>
            <a:ahLst/>
            <a:cxnLst/>
            <a:rect l="0" t="0" r="0" b="0"/>
            <a:pathLst>
              <a:path w="373194" h="427883">
                <a:moveTo>
                  <a:pt x="124590" y="205543"/>
                </a:moveTo>
                <a:lnTo>
                  <a:pt x="129141" y="200992"/>
                </a:lnTo>
                <a:lnTo>
                  <a:pt x="130482" y="198699"/>
                </a:lnTo>
                <a:lnTo>
                  <a:pt x="132810" y="189943"/>
                </a:lnTo>
                <a:lnTo>
                  <a:pt x="133880" y="189428"/>
                </a:lnTo>
                <a:lnTo>
                  <a:pt x="137609" y="188856"/>
                </a:lnTo>
                <a:lnTo>
                  <a:pt x="138032" y="187751"/>
                </a:lnTo>
                <a:lnTo>
                  <a:pt x="137362" y="186062"/>
                </a:lnTo>
                <a:lnTo>
                  <a:pt x="135962" y="183983"/>
                </a:lnTo>
                <a:lnTo>
                  <a:pt x="134077" y="182597"/>
                </a:lnTo>
                <a:lnTo>
                  <a:pt x="131867" y="181673"/>
                </a:lnTo>
                <a:lnTo>
                  <a:pt x="126028" y="180191"/>
                </a:lnTo>
                <a:lnTo>
                  <a:pt x="115915" y="179934"/>
                </a:lnTo>
                <a:lnTo>
                  <a:pt x="112139" y="180850"/>
                </a:lnTo>
                <a:lnTo>
                  <a:pt x="105404" y="184408"/>
                </a:lnTo>
                <a:lnTo>
                  <a:pt x="99236" y="191705"/>
                </a:lnTo>
                <a:lnTo>
                  <a:pt x="96257" y="196318"/>
                </a:lnTo>
                <a:lnTo>
                  <a:pt x="87868" y="203983"/>
                </a:lnTo>
                <a:lnTo>
                  <a:pt x="77789" y="211517"/>
                </a:lnTo>
                <a:lnTo>
                  <a:pt x="66960" y="221216"/>
                </a:lnTo>
                <a:lnTo>
                  <a:pt x="55797" y="231876"/>
                </a:lnTo>
                <a:lnTo>
                  <a:pt x="44486" y="243917"/>
                </a:lnTo>
                <a:lnTo>
                  <a:pt x="38802" y="251128"/>
                </a:lnTo>
                <a:lnTo>
                  <a:pt x="33108" y="258793"/>
                </a:lnTo>
                <a:lnTo>
                  <a:pt x="28360" y="266760"/>
                </a:lnTo>
                <a:lnTo>
                  <a:pt x="24242" y="274930"/>
                </a:lnTo>
                <a:lnTo>
                  <a:pt x="17126" y="290674"/>
                </a:lnTo>
                <a:lnTo>
                  <a:pt x="10788" y="304022"/>
                </a:lnTo>
                <a:lnTo>
                  <a:pt x="8717" y="311201"/>
                </a:lnTo>
                <a:lnTo>
                  <a:pt x="7337" y="318844"/>
                </a:lnTo>
                <a:lnTo>
                  <a:pt x="6416" y="326797"/>
                </a:lnTo>
                <a:lnTo>
                  <a:pt x="4850" y="334004"/>
                </a:lnTo>
                <a:lnTo>
                  <a:pt x="570" y="347092"/>
                </a:lnTo>
                <a:lnTo>
                  <a:pt x="0" y="353249"/>
                </a:lnTo>
                <a:lnTo>
                  <a:pt x="1907" y="365170"/>
                </a:lnTo>
                <a:lnTo>
                  <a:pt x="3390" y="376819"/>
                </a:lnTo>
                <a:lnTo>
                  <a:pt x="5001" y="388345"/>
                </a:lnTo>
                <a:lnTo>
                  <a:pt x="8892" y="399819"/>
                </a:lnTo>
                <a:lnTo>
                  <a:pt x="13796" y="408728"/>
                </a:lnTo>
                <a:lnTo>
                  <a:pt x="16438" y="412437"/>
                </a:lnTo>
                <a:lnTo>
                  <a:pt x="24453" y="419098"/>
                </a:lnTo>
                <a:lnTo>
                  <a:pt x="33412" y="424281"/>
                </a:lnTo>
                <a:lnTo>
                  <a:pt x="40569" y="426585"/>
                </a:lnTo>
                <a:lnTo>
                  <a:pt x="49465" y="427609"/>
                </a:lnTo>
                <a:lnTo>
                  <a:pt x="54505" y="427882"/>
                </a:lnTo>
                <a:lnTo>
                  <a:pt x="65184" y="425645"/>
                </a:lnTo>
                <a:lnTo>
                  <a:pt x="76280" y="421476"/>
                </a:lnTo>
                <a:lnTo>
                  <a:pt x="87562" y="416449"/>
                </a:lnTo>
                <a:lnTo>
                  <a:pt x="104623" y="408263"/>
                </a:lnTo>
                <a:lnTo>
                  <a:pt x="109374" y="404507"/>
                </a:lnTo>
                <a:lnTo>
                  <a:pt x="117192" y="395254"/>
                </a:lnTo>
                <a:lnTo>
                  <a:pt x="123842" y="382251"/>
                </a:lnTo>
                <a:lnTo>
                  <a:pt x="126949" y="374784"/>
                </a:lnTo>
                <a:lnTo>
                  <a:pt x="130926" y="366948"/>
                </a:lnTo>
                <a:lnTo>
                  <a:pt x="135481" y="358866"/>
                </a:lnTo>
                <a:lnTo>
                  <a:pt x="140424" y="350621"/>
                </a:lnTo>
                <a:lnTo>
                  <a:pt x="143718" y="342267"/>
                </a:lnTo>
                <a:lnTo>
                  <a:pt x="145915" y="333840"/>
                </a:lnTo>
                <a:lnTo>
                  <a:pt x="147379" y="325364"/>
                </a:lnTo>
                <a:lnTo>
                  <a:pt x="149308" y="315904"/>
                </a:lnTo>
                <a:lnTo>
                  <a:pt x="153991" y="295232"/>
                </a:lnTo>
                <a:lnTo>
                  <a:pt x="156573" y="285338"/>
                </a:lnTo>
                <a:lnTo>
                  <a:pt x="159247" y="275885"/>
                </a:lnTo>
                <a:lnTo>
                  <a:pt x="161983" y="266725"/>
                </a:lnTo>
                <a:lnTo>
                  <a:pt x="163806" y="256809"/>
                </a:lnTo>
                <a:lnTo>
                  <a:pt x="165022" y="246388"/>
                </a:lnTo>
                <a:lnTo>
                  <a:pt x="165832" y="235630"/>
                </a:lnTo>
                <a:lnTo>
                  <a:pt x="166372" y="224649"/>
                </a:lnTo>
                <a:lnTo>
                  <a:pt x="166973" y="202287"/>
                </a:lnTo>
                <a:lnTo>
                  <a:pt x="167311" y="168277"/>
                </a:lnTo>
                <a:lnTo>
                  <a:pt x="166406" y="157839"/>
                </a:lnTo>
                <a:lnTo>
                  <a:pt x="164850" y="148023"/>
                </a:lnTo>
                <a:lnTo>
                  <a:pt x="162860" y="138621"/>
                </a:lnTo>
                <a:lnTo>
                  <a:pt x="161533" y="129496"/>
                </a:lnTo>
                <a:lnTo>
                  <a:pt x="160649" y="120555"/>
                </a:lnTo>
                <a:lnTo>
                  <a:pt x="160059" y="111737"/>
                </a:lnTo>
                <a:lnTo>
                  <a:pt x="158714" y="103001"/>
                </a:lnTo>
                <a:lnTo>
                  <a:pt x="156864" y="94319"/>
                </a:lnTo>
                <a:lnTo>
                  <a:pt x="154679" y="85674"/>
                </a:lnTo>
                <a:lnTo>
                  <a:pt x="153222" y="77053"/>
                </a:lnTo>
                <a:lnTo>
                  <a:pt x="152251" y="68448"/>
                </a:lnTo>
                <a:lnTo>
                  <a:pt x="151603" y="59854"/>
                </a:lnTo>
                <a:lnTo>
                  <a:pt x="150219" y="52219"/>
                </a:lnTo>
                <a:lnTo>
                  <a:pt x="148343" y="45225"/>
                </a:lnTo>
                <a:lnTo>
                  <a:pt x="143720" y="32373"/>
                </a:lnTo>
                <a:lnTo>
                  <a:pt x="138490" y="20311"/>
                </a:lnTo>
                <a:lnTo>
                  <a:pt x="134741" y="7361"/>
                </a:lnTo>
                <a:lnTo>
                  <a:pt x="133204" y="0"/>
                </a:lnTo>
                <a:lnTo>
                  <a:pt x="137726" y="4412"/>
                </a:lnTo>
                <a:lnTo>
                  <a:pt x="139062" y="7638"/>
                </a:lnTo>
                <a:lnTo>
                  <a:pt x="141896" y="22233"/>
                </a:lnTo>
                <a:lnTo>
                  <a:pt x="143747" y="29044"/>
                </a:lnTo>
                <a:lnTo>
                  <a:pt x="145934" y="36442"/>
                </a:lnTo>
                <a:lnTo>
                  <a:pt x="147392" y="45184"/>
                </a:lnTo>
                <a:lnTo>
                  <a:pt x="148364" y="54822"/>
                </a:lnTo>
                <a:lnTo>
                  <a:pt x="149012" y="65057"/>
                </a:lnTo>
                <a:lnTo>
                  <a:pt x="150397" y="75691"/>
                </a:lnTo>
                <a:lnTo>
                  <a:pt x="152272" y="86590"/>
                </a:lnTo>
                <a:lnTo>
                  <a:pt x="154475" y="97666"/>
                </a:lnTo>
                <a:lnTo>
                  <a:pt x="155943" y="109813"/>
                </a:lnTo>
                <a:lnTo>
                  <a:pt x="156923" y="122673"/>
                </a:lnTo>
                <a:lnTo>
                  <a:pt x="157575" y="136009"/>
                </a:lnTo>
                <a:lnTo>
                  <a:pt x="158300" y="166066"/>
                </a:lnTo>
                <a:lnTo>
                  <a:pt x="158766" y="227379"/>
                </a:lnTo>
                <a:lnTo>
                  <a:pt x="159757" y="242007"/>
                </a:lnTo>
                <a:lnTo>
                  <a:pt x="161370" y="256523"/>
                </a:lnTo>
                <a:lnTo>
                  <a:pt x="163397" y="270962"/>
                </a:lnTo>
                <a:lnTo>
                  <a:pt x="168190" y="299706"/>
                </a:lnTo>
                <a:lnTo>
                  <a:pt x="170802" y="314038"/>
                </a:lnTo>
                <a:lnTo>
                  <a:pt x="174448" y="326451"/>
                </a:lnTo>
                <a:lnTo>
                  <a:pt x="178784" y="337583"/>
                </a:lnTo>
                <a:lnTo>
                  <a:pt x="183579" y="347862"/>
                </a:lnTo>
                <a:lnTo>
                  <a:pt x="188682" y="357573"/>
                </a:lnTo>
                <a:lnTo>
                  <a:pt x="193988" y="366904"/>
                </a:lnTo>
                <a:lnTo>
                  <a:pt x="199430" y="375982"/>
                </a:lnTo>
                <a:lnTo>
                  <a:pt x="204964" y="383939"/>
                </a:lnTo>
                <a:lnTo>
                  <a:pt x="210558" y="391149"/>
                </a:lnTo>
                <a:lnTo>
                  <a:pt x="216192" y="397860"/>
                </a:lnTo>
                <a:lnTo>
                  <a:pt x="222806" y="403287"/>
                </a:lnTo>
                <a:lnTo>
                  <a:pt x="230072" y="407857"/>
                </a:lnTo>
                <a:lnTo>
                  <a:pt x="237774" y="411857"/>
                </a:lnTo>
                <a:lnTo>
                  <a:pt x="244814" y="414523"/>
                </a:lnTo>
                <a:lnTo>
                  <a:pt x="251412" y="416301"/>
                </a:lnTo>
                <a:lnTo>
                  <a:pt x="257716" y="417486"/>
                </a:lnTo>
                <a:lnTo>
                  <a:pt x="263823" y="418276"/>
                </a:lnTo>
                <a:lnTo>
                  <a:pt x="269800" y="418802"/>
                </a:lnTo>
                <a:lnTo>
                  <a:pt x="275689" y="419153"/>
                </a:lnTo>
                <a:lnTo>
                  <a:pt x="280568" y="418435"/>
                </a:lnTo>
                <a:lnTo>
                  <a:pt x="288529" y="415097"/>
                </a:lnTo>
                <a:lnTo>
                  <a:pt x="295242" y="407898"/>
                </a:lnTo>
                <a:lnTo>
                  <a:pt x="302353" y="398349"/>
                </a:lnTo>
                <a:lnTo>
                  <a:pt x="311864" y="387754"/>
                </a:lnTo>
                <a:lnTo>
                  <a:pt x="316114" y="381310"/>
                </a:lnTo>
                <a:lnTo>
                  <a:pt x="319900" y="374156"/>
                </a:lnTo>
                <a:lnTo>
                  <a:pt x="323377" y="366529"/>
                </a:lnTo>
                <a:lnTo>
                  <a:pt x="327600" y="359540"/>
                </a:lnTo>
                <a:lnTo>
                  <a:pt x="337372" y="346693"/>
                </a:lnTo>
                <a:lnTo>
                  <a:pt x="342645" y="339648"/>
                </a:lnTo>
                <a:lnTo>
                  <a:pt x="353583" y="324201"/>
                </a:lnTo>
                <a:lnTo>
                  <a:pt x="362255" y="312890"/>
                </a:lnTo>
                <a:lnTo>
                  <a:pt x="373193" y="2998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573"/>
          <p:cNvSpPr/>
          <p:nvPr/>
        </p:nvSpPr>
        <p:spPr>
          <a:xfrm>
            <a:off x="5155089" y="3017659"/>
            <a:ext cx="471291" cy="308287"/>
          </a:xfrm>
          <a:custGeom>
            <a:avLst/>
            <a:gdLst/>
            <a:ahLst/>
            <a:cxnLst/>
            <a:rect l="0" t="0" r="0" b="0"/>
            <a:pathLst>
              <a:path w="471291" h="308287">
                <a:moveTo>
                  <a:pt x="222726" y="34151"/>
                </a:moveTo>
                <a:lnTo>
                  <a:pt x="209990" y="27307"/>
                </a:lnTo>
                <a:lnTo>
                  <a:pt x="198906" y="18550"/>
                </a:lnTo>
                <a:lnTo>
                  <a:pt x="189587" y="10467"/>
                </a:lnTo>
                <a:lnTo>
                  <a:pt x="176606" y="3427"/>
                </a:lnTo>
                <a:lnTo>
                  <a:pt x="169525" y="1445"/>
                </a:lnTo>
                <a:lnTo>
                  <a:pt x="155634" y="330"/>
                </a:lnTo>
                <a:lnTo>
                  <a:pt x="144965" y="69"/>
                </a:lnTo>
                <a:lnTo>
                  <a:pt x="139452" y="0"/>
                </a:lnTo>
                <a:lnTo>
                  <a:pt x="128247" y="2463"/>
                </a:lnTo>
                <a:lnTo>
                  <a:pt x="116918" y="6732"/>
                </a:lnTo>
                <a:lnTo>
                  <a:pt x="105532" y="11804"/>
                </a:lnTo>
                <a:lnTo>
                  <a:pt x="100782" y="15443"/>
                </a:lnTo>
                <a:lnTo>
                  <a:pt x="92963" y="24566"/>
                </a:lnTo>
                <a:lnTo>
                  <a:pt x="87640" y="29666"/>
                </a:lnTo>
                <a:lnTo>
                  <a:pt x="81233" y="34971"/>
                </a:lnTo>
                <a:lnTo>
                  <a:pt x="74105" y="40413"/>
                </a:lnTo>
                <a:lnTo>
                  <a:pt x="67448" y="45945"/>
                </a:lnTo>
                <a:lnTo>
                  <a:pt x="61104" y="51539"/>
                </a:lnTo>
                <a:lnTo>
                  <a:pt x="54970" y="57173"/>
                </a:lnTo>
                <a:lnTo>
                  <a:pt x="49929" y="63786"/>
                </a:lnTo>
                <a:lnTo>
                  <a:pt x="45615" y="71053"/>
                </a:lnTo>
                <a:lnTo>
                  <a:pt x="41787" y="78754"/>
                </a:lnTo>
                <a:lnTo>
                  <a:pt x="37330" y="85794"/>
                </a:lnTo>
                <a:lnTo>
                  <a:pt x="32454" y="92392"/>
                </a:lnTo>
                <a:lnTo>
                  <a:pt x="27298" y="98696"/>
                </a:lnTo>
                <a:lnTo>
                  <a:pt x="22908" y="105756"/>
                </a:lnTo>
                <a:lnTo>
                  <a:pt x="19029" y="113320"/>
                </a:lnTo>
                <a:lnTo>
                  <a:pt x="12179" y="128392"/>
                </a:lnTo>
                <a:lnTo>
                  <a:pt x="5959" y="141441"/>
                </a:lnTo>
                <a:lnTo>
                  <a:pt x="3920" y="148540"/>
                </a:lnTo>
                <a:lnTo>
                  <a:pt x="2560" y="156130"/>
                </a:lnTo>
                <a:lnTo>
                  <a:pt x="1653" y="164048"/>
                </a:lnTo>
                <a:lnTo>
                  <a:pt x="1049" y="172184"/>
                </a:lnTo>
                <a:lnTo>
                  <a:pt x="646" y="180465"/>
                </a:lnTo>
                <a:lnTo>
                  <a:pt x="199" y="197287"/>
                </a:lnTo>
                <a:lnTo>
                  <a:pt x="0" y="214288"/>
                </a:lnTo>
                <a:lnTo>
                  <a:pt x="900" y="222822"/>
                </a:lnTo>
                <a:lnTo>
                  <a:pt x="2452" y="231369"/>
                </a:lnTo>
                <a:lnTo>
                  <a:pt x="4439" y="239925"/>
                </a:lnTo>
                <a:lnTo>
                  <a:pt x="7669" y="247533"/>
                </a:lnTo>
                <a:lnTo>
                  <a:pt x="11727" y="254511"/>
                </a:lnTo>
                <a:lnTo>
                  <a:pt x="16337" y="261068"/>
                </a:lnTo>
                <a:lnTo>
                  <a:pt x="20364" y="266391"/>
                </a:lnTo>
                <a:lnTo>
                  <a:pt x="27377" y="274846"/>
                </a:lnTo>
                <a:lnTo>
                  <a:pt x="36209" y="284319"/>
                </a:lnTo>
                <a:lnTo>
                  <a:pt x="41231" y="289512"/>
                </a:lnTo>
                <a:lnTo>
                  <a:pt x="54432" y="297822"/>
                </a:lnTo>
                <a:lnTo>
                  <a:pt x="68871" y="303738"/>
                </a:lnTo>
                <a:lnTo>
                  <a:pt x="81638" y="306367"/>
                </a:lnTo>
                <a:lnTo>
                  <a:pt x="93662" y="307536"/>
                </a:lnTo>
                <a:lnTo>
                  <a:pt x="106309" y="308055"/>
                </a:lnTo>
                <a:lnTo>
                  <a:pt x="121455" y="308286"/>
                </a:lnTo>
                <a:lnTo>
                  <a:pt x="128542" y="306443"/>
                </a:lnTo>
                <a:lnTo>
                  <a:pt x="141496" y="299314"/>
                </a:lnTo>
                <a:lnTo>
                  <a:pt x="156144" y="292336"/>
                </a:lnTo>
                <a:lnTo>
                  <a:pt x="164050" y="289142"/>
                </a:lnTo>
                <a:lnTo>
                  <a:pt x="172178" y="285107"/>
                </a:lnTo>
                <a:lnTo>
                  <a:pt x="180455" y="280512"/>
                </a:lnTo>
                <a:lnTo>
                  <a:pt x="188830" y="275545"/>
                </a:lnTo>
                <a:lnTo>
                  <a:pt x="196319" y="269375"/>
                </a:lnTo>
                <a:lnTo>
                  <a:pt x="203216" y="262404"/>
                </a:lnTo>
                <a:lnTo>
                  <a:pt x="209719" y="254900"/>
                </a:lnTo>
                <a:lnTo>
                  <a:pt x="216912" y="247992"/>
                </a:lnTo>
                <a:lnTo>
                  <a:pt x="224565" y="241481"/>
                </a:lnTo>
                <a:lnTo>
                  <a:pt x="232524" y="235236"/>
                </a:lnTo>
                <a:lnTo>
                  <a:pt x="239735" y="228215"/>
                </a:lnTo>
                <a:lnTo>
                  <a:pt x="246448" y="220677"/>
                </a:lnTo>
                <a:lnTo>
                  <a:pt x="252828" y="212794"/>
                </a:lnTo>
                <a:lnTo>
                  <a:pt x="258987" y="204681"/>
                </a:lnTo>
                <a:lnTo>
                  <a:pt x="270909" y="188047"/>
                </a:lnTo>
                <a:lnTo>
                  <a:pt x="276755" y="178658"/>
                </a:lnTo>
                <a:lnTo>
                  <a:pt x="282558" y="168589"/>
                </a:lnTo>
                <a:lnTo>
                  <a:pt x="293133" y="149146"/>
                </a:lnTo>
                <a:lnTo>
                  <a:pt x="301008" y="134155"/>
                </a:lnTo>
                <a:lnTo>
                  <a:pt x="304441" y="126538"/>
                </a:lnTo>
                <a:lnTo>
                  <a:pt x="307682" y="118602"/>
                </a:lnTo>
                <a:lnTo>
                  <a:pt x="310796" y="110454"/>
                </a:lnTo>
                <a:lnTo>
                  <a:pt x="313824" y="103117"/>
                </a:lnTo>
                <a:lnTo>
                  <a:pt x="316795" y="96321"/>
                </a:lnTo>
                <a:lnTo>
                  <a:pt x="319729" y="89885"/>
                </a:lnTo>
                <a:lnTo>
                  <a:pt x="321684" y="84642"/>
                </a:lnTo>
                <a:lnTo>
                  <a:pt x="323857" y="76276"/>
                </a:lnTo>
                <a:lnTo>
                  <a:pt x="324823" y="66843"/>
                </a:lnTo>
                <a:lnTo>
                  <a:pt x="325443" y="54367"/>
                </a:lnTo>
                <a:lnTo>
                  <a:pt x="325550" y="47655"/>
                </a:lnTo>
                <a:lnTo>
                  <a:pt x="324613" y="46011"/>
                </a:lnTo>
                <a:lnTo>
                  <a:pt x="323035" y="44915"/>
                </a:lnTo>
                <a:lnTo>
                  <a:pt x="321031" y="44184"/>
                </a:lnTo>
                <a:lnTo>
                  <a:pt x="319695" y="44650"/>
                </a:lnTo>
                <a:lnTo>
                  <a:pt x="318805" y="45913"/>
                </a:lnTo>
                <a:lnTo>
                  <a:pt x="317375" y="50232"/>
                </a:lnTo>
                <a:lnTo>
                  <a:pt x="317180" y="55903"/>
                </a:lnTo>
                <a:lnTo>
                  <a:pt x="317024" y="137546"/>
                </a:lnTo>
                <a:lnTo>
                  <a:pt x="317976" y="145943"/>
                </a:lnTo>
                <a:lnTo>
                  <a:pt x="319563" y="154399"/>
                </a:lnTo>
                <a:lnTo>
                  <a:pt x="321574" y="162894"/>
                </a:lnTo>
                <a:lnTo>
                  <a:pt x="323867" y="170462"/>
                </a:lnTo>
                <a:lnTo>
                  <a:pt x="326348" y="177412"/>
                </a:lnTo>
                <a:lnTo>
                  <a:pt x="328954" y="183951"/>
                </a:lnTo>
                <a:lnTo>
                  <a:pt x="334391" y="198836"/>
                </a:lnTo>
                <a:lnTo>
                  <a:pt x="337174" y="206806"/>
                </a:lnTo>
                <a:lnTo>
                  <a:pt x="340935" y="214024"/>
                </a:lnTo>
                <a:lnTo>
                  <a:pt x="345347" y="220741"/>
                </a:lnTo>
                <a:lnTo>
                  <a:pt x="350193" y="227124"/>
                </a:lnTo>
                <a:lnTo>
                  <a:pt x="354377" y="233285"/>
                </a:lnTo>
                <a:lnTo>
                  <a:pt x="358118" y="239297"/>
                </a:lnTo>
                <a:lnTo>
                  <a:pt x="361564" y="245210"/>
                </a:lnTo>
                <a:lnTo>
                  <a:pt x="367934" y="254319"/>
                </a:lnTo>
                <a:lnTo>
                  <a:pt x="370966" y="258082"/>
                </a:lnTo>
                <a:lnTo>
                  <a:pt x="379415" y="264803"/>
                </a:lnTo>
                <a:lnTo>
                  <a:pt x="384336" y="267929"/>
                </a:lnTo>
                <a:lnTo>
                  <a:pt x="394882" y="271402"/>
                </a:lnTo>
                <a:lnTo>
                  <a:pt x="405920" y="273898"/>
                </a:lnTo>
                <a:lnTo>
                  <a:pt x="417175" y="278183"/>
                </a:lnTo>
                <a:lnTo>
                  <a:pt x="421891" y="278754"/>
                </a:lnTo>
                <a:lnTo>
                  <a:pt x="425988" y="278182"/>
                </a:lnTo>
                <a:lnTo>
                  <a:pt x="433079" y="275959"/>
                </a:lnTo>
                <a:lnTo>
                  <a:pt x="443379" y="273755"/>
                </a:lnTo>
                <a:lnTo>
                  <a:pt x="452874" y="269864"/>
                </a:lnTo>
                <a:lnTo>
                  <a:pt x="456168" y="267493"/>
                </a:lnTo>
                <a:lnTo>
                  <a:pt x="458364" y="264960"/>
                </a:lnTo>
                <a:lnTo>
                  <a:pt x="461756" y="258652"/>
                </a:lnTo>
                <a:lnTo>
                  <a:pt x="466439" y="249499"/>
                </a:lnTo>
                <a:lnTo>
                  <a:pt x="468069" y="244391"/>
                </a:lnTo>
                <a:lnTo>
                  <a:pt x="469155" y="239081"/>
                </a:lnTo>
                <a:lnTo>
                  <a:pt x="469880" y="233636"/>
                </a:lnTo>
                <a:lnTo>
                  <a:pt x="470362" y="228101"/>
                </a:lnTo>
                <a:lnTo>
                  <a:pt x="470685" y="222506"/>
                </a:lnTo>
                <a:lnTo>
                  <a:pt x="470899" y="216871"/>
                </a:lnTo>
                <a:lnTo>
                  <a:pt x="471201" y="195287"/>
                </a:lnTo>
                <a:lnTo>
                  <a:pt x="471290" y="175346"/>
                </a:lnTo>
                <a:lnTo>
                  <a:pt x="470350" y="169238"/>
                </a:lnTo>
                <a:lnTo>
                  <a:pt x="468771" y="163261"/>
                </a:lnTo>
                <a:lnTo>
                  <a:pt x="466766" y="157372"/>
                </a:lnTo>
                <a:lnTo>
                  <a:pt x="464477" y="151541"/>
                </a:lnTo>
                <a:lnTo>
                  <a:pt x="461998" y="145748"/>
                </a:lnTo>
                <a:lnTo>
                  <a:pt x="456704" y="134232"/>
                </a:lnTo>
                <a:lnTo>
                  <a:pt x="451176" y="122764"/>
                </a:lnTo>
                <a:lnTo>
                  <a:pt x="445544" y="113857"/>
                </a:lnTo>
                <a:lnTo>
                  <a:pt x="442709" y="110148"/>
                </a:lnTo>
                <a:lnTo>
                  <a:pt x="434478" y="103487"/>
                </a:lnTo>
                <a:lnTo>
                  <a:pt x="421675" y="94382"/>
                </a:lnTo>
                <a:lnTo>
                  <a:pt x="418223" y="91450"/>
                </a:lnTo>
                <a:lnTo>
                  <a:pt x="414017" y="89495"/>
                </a:lnTo>
                <a:lnTo>
                  <a:pt x="404264" y="87323"/>
                </a:lnTo>
                <a:lnTo>
                  <a:pt x="393580" y="86358"/>
                </a:lnTo>
                <a:lnTo>
                  <a:pt x="382480" y="85929"/>
                </a:lnTo>
                <a:lnTo>
                  <a:pt x="371198" y="85738"/>
                </a:lnTo>
                <a:lnTo>
                  <a:pt x="359833" y="88193"/>
                </a:lnTo>
                <a:lnTo>
                  <a:pt x="345265" y="92391"/>
                </a:lnTo>
                <a:lnTo>
                  <a:pt x="331809" y="93809"/>
                </a:lnTo>
                <a:lnTo>
                  <a:pt x="325817" y="94003"/>
                </a:lnTo>
                <a:lnTo>
                  <a:pt x="317023" y="941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74"/>
          <p:cNvSpPr/>
          <p:nvPr/>
        </p:nvSpPr>
        <p:spPr>
          <a:xfrm>
            <a:off x="5677852" y="3000375"/>
            <a:ext cx="445771" cy="256981"/>
          </a:xfrm>
          <a:custGeom>
            <a:avLst/>
            <a:gdLst/>
            <a:ahLst/>
            <a:cxnLst/>
            <a:rect l="0" t="0" r="0" b="0"/>
            <a:pathLst>
              <a:path w="445771" h="256981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8043" y="14828"/>
                </a:lnTo>
                <a:lnTo>
                  <a:pt x="8219" y="15600"/>
                </a:lnTo>
                <a:lnTo>
                  <a:pt x="10956" y="21538"/>
                </a:lnTo>
                <a:lnTo>
                  <a:pt x="20473" y="40873"/>
                </a:lnTo>
                <a:lnTo>
                  <a:pt x="23174" y="47251"/>
                </a:lnTo>
                <a:lnTo>
                  <a:pt x="25927" y="54360"/>
                </a:lnTo>
                <a:lnTo>
                  <a:pt x="31526" y="69880"/>
                </a:lnTo>
                <a:lnTo>
                  <a:pt x="37189" y="86302"/>
                </a:lnTo>
                <a:lnTo>
                  <a:pt x="40032" y="95635"/>
                </a:lnTo>
                <a:lnTo>
                  <a:pt x="45732" y="116164"/>
                </a:lnTo>
                <a:lnTo>
                  <a:pt x="48586" y="125068"/>
                </a:lnTo>
                <a:lnTo>
                  <a:pt x="51441" y="132908"/>
                </a:lnTo>
                <a:lnTo>
                  <a:pt x="54296" y="140040"/>
                </a:lnTo>
                <a:lnTo>
                  <a:pt x="60009" y="155585"/>
                </a:lnTo>
                <a:lnTo>
                  <a:pt x="71438" y="188847"/>
                </a:lnTo>
                <a:lnTo>
                  <a:pt x="73343" y="195431"/>
                </a:lnTo>
                <a:lnTo>
                  <a:pt x="74613" y="200772"/>
                </a:lnTo>
                <a:lnTo>
                  <a:pt x="75460" y="205285"/>
                </a:lnTo>
                <a:lnTo>
                  <a:pt x="78940" y="212840"/>
                </a:lnTo>
                <a:lnTo>
                  <a:pt x="81202" y="216188"/>
                </a:lnTo>
                <a:lnTo>
                  <a:pt x="83715" y="222449"/>
                </a:lnTo>
                <a:lnTo>
                  <a:pt x="84831" y="228406"/>
                </a:lnTo>
                <a:lnTo>
                  <a:pt x="85460" y="236162"/>
                </a:lnTo>
                <a:lnTo>
                  <a:pt x="85608" y="238311"/>
                </a:lnTo>
                <a:lnTo>
                  <a:pt x="85710" y="230478"/>
                </a:lnTo>
                <a:lnTo>
                  <a:pt x="85722" y="219834"/>
                </a:lnTo>
                <a:lnTo>
                  <a:pt x="84771" y="216088"/>
                </a:lnTo>
                <a:lnTo>
                  <a:pt x="83184" y="211686"/>
                </a:lnTo>
                <a:lnTo>
                  <a:pt x="81173" y="206846"/>
                </a:lnTo>
                <a:lnTo>
                  <a:pt x="79833" y="200762"/>
                </a:lnTo>
                <a:lnTo>
                  <a:pt x="78940" y="193849"/>
                </a:lnTo>
                <a:lnTo>
                  <a:pt x="78344" y="186383"/>
                </a:lnTo>
                <a:lnTo>
                  <a:pt x="77947" y="178547"/>
                </a:lnTo>
                <a:lnTo>
                  <a:pt x="77505" y="162222"/>
                </a:lnTo>
                <a:lnTo>
                  <a:pt x="77257" y="136965"/>
                </a:lnTo>
                <a:lnTo>
                  <a:pt x="78175" y="129410"/>
                </a:lnTo>
                <a:lnTo>
                  <a:pt x="79739" y="122468"/>
                </a:lnTo>
                <a:lnTo>
                  <a:pt x="81734" y="115935"/>
                </a:lnTo>
                <a:lnTo>
                  <a:pt x="84017" y="109675"/>
                </a:lnTo>
                <a:lnTo>
                  <a:pt x="86491" y="103597"/>
                </a:lnTo>
                <a:lnTo>
                  <a:pt x="89094" y="97639"/>
                </a:lnTo>
                <a:lnTo>
                  <a:pt x="94525" y="85940"/>
                </a:lnTo>
                <a:lnTo>
                  <a:pt x="97307" y="80153"/>
                </a:lnTo>
                <a:lnTo>
                  <a:pt x="100114" y="76295"/>
                </a:lnTo>
                <a:lnTo>
                  <a:pt x="102938" y="73723"/>
                </a:lnTo>
                <a:lnTo>
                  <a:pt x="105772" y="72009"/>
                </a:lnTo>
                <a:lnTo>
                  <a:pt x="114002" y="70104"/>
                </a:lnTo>
                <a:lnTo>
                  <a:pt x="126806" y="69031"/>
                </a:lnTo>
                <a:lnTo>
                  <a:pt x="130258" y="68881"/>
                </a:lnTo>
                <a:lnTo>
                  <a:pt x="139172" y="71253"/>
                </a:lnTo>
                <a:lnTo>
                  <a:pt x="144217" y="73219"/>
                </a:lnTo>
                <a:lnTo>
                  <a:pt x="154902" y="80484"/>
                </a:lnTo>
                <a:lnTo>
                  <a:pt x="160417" y="85088"/>
                </a:lnTo>
                <a:lnTo>
                  <a:pt x="166000" y="91016"/>
                </a:lnTo>
                <a:lnTo>
                  <a:pt x="171627" y="97824"/>
                </a:lnTo>
                <a:lnTo>
                  <a:pt x="177283" y="105221"/>
                </a:lnTo>
                <a:lnTo>
                  <a:pt x="182006" y="112057"/>
                </a:lnTo>
                <a:lnTo>
                  <a:pt x="186107" y="118520"/>
                </a:lnTo>
                <a:lnTo>
                  <a:pt x="189794" y="124733"/>
                </a:lnTo>
                <a:lnTo>
                  <a:pt x="198971" y="139257"/>
                </a:lnTo>
                <a:lnTo>
                  <a:pt x="204085" y="147130"/>
                </a:lnTo>
                <a:lnTo>
                  <a:pt x="208447" y="156189"/>
                </a:lnTo>
                <a:lnTo>
                  <a:pt x="212307" y="166038"/>
                </a:lnTo>
                <a:lnTo>
                  <a:pt x="215833" y="176415"/>
                </a:lnTo>
                <a:lnTo>
                  <a:pt x="218184" y="185237"/>
                </a:lnTo>
                <a:lnTo>
                  <a:pt x="219751" y="193024"/>
                </a:lnTo>
                <a:lnTo>
                  <a:pt x="220796" y="200120"/>
                </a:lnTo>
                <a:lnTo>
                  <a:pt x="222444" y="206756"/>
                </a:lnTo>
                <a:lnTo>
                  <a:pt x="224497" y="213085"/>
                </a:lnTo>
                <a:lnTo>
                  <a:pt x="226817" y="219209"/>
                </a:lnTo>
                <a:lnTo>
                  <a:pt x="228364" y="225196"/>
                </a:lnTo>
                <a:lnTo>
                  <a:pt x="229395" y="231093"/>
                </a:lnTo>
                <a:lnTo>
                  <a:pt x="230083" y="236930"/>
                </a:lnTo>
                <a:lnTo>
                  <a:pt x="230541" y="241773"/>
                </a:lnTo>
                <a:lnTo>
                  <a:pt x="231050" y="249694"/>
                </a:lnTo>
                <a:lnTo>
                  <a:pt x="231447" y="256980"/>
                </a:lnTo>
                <a:lnTo>
                  <a:pt x="231454" y="248015"/>
                </a:lnTo>
                <a:lnTo>
                  <a:pt x="230503" y="244401"/>
                </a:lnTo>
                <a:lnTo>
                  <a:pt x="226906" y="237845"/>
                </a:lnTo>
                <a:lnTo>
                  <a:pt x="225565" y="232858"/>
                </a:lnTo>
                <a:lnTo>
                  <a:pt x="224672" y="226676"/>
                </a:lnTo>
                <a:lnTo>
                  <a:pt x="224076" y="219697"/>
                </a:lnTo>
                <a:lnTo>
                  <a:pt x="223679" y="213140"/>
                </a:lnTo>
                <a:lnTo>
                  <a:pt x="223238" y="200774"/>
                </a:lnTo>
                <a:lnTo>
                  <a:pt x="222916" y="146488"/>
                </a:lnTo>
                <a:lnTo>
                  <a:pt x="223858" y="136711"/>
                </a:lnTo>
                <a:lnTo>
                  <a:pt x="225439" y="126383"/>
                </a:lnTo>
                <a:lnTo>
                  <a:pt x="227445" y="115688"/>
                </a:lnTo>
                <a:lnTo>
                  <a:pt x="230687" y="105700"/>
                </a:lnTo>
                <a:lnTo>
                  <a:pt x="234754" y="96184"/>
                </a:lnTo>
                <a:lnTo>
                  <a:pt x="250418" y="64931"/>
                </a:lnTo>
                <a:lnTo>
                  <a:pt x="254575" y="59479"/>
                </a:lnTo>
                <a:lnTo>
                  <a:pt x="259252" y="54893"/>
                </a:lnTo>
                <a:lnTo>
                  <a:pt x="269528" y="47257"/>
                </a:lnTo>
                <a:lnTo>
                  <a:pt x="280445" y="40688"/>
                </a:lnTo>
                <a:lnTo>
                  <a:pt x="289107" y="34593"/>
                </a:lnTo>
                <a:lnTo>
                  <a:pt x="292751" y="31634"/>
                </a:lnTo>
                <a:lnTo>
                  <a:pt x="297085" y="29662"/>
                </a:lnTo>
                <a:lnTo>
                  <a:pt x="306980" y="27470"/>
                </a:lnTo>
                <a:lnTo>
                  <a:pt x="312286" y="27838"/>
                </a:lnTo>
                <a:lnTo>
                  <a:pt x="323261" y="30787"/>
                </a:lnTo>
                <a:lnTo>
                  <a:pt x="327902" y="33860"/>
                </a:lnTo>
                <a:lnTo>
                  <a:pt x="331949" y="37813"/>
                </a:lnTo>
                <a:lnTo>
                  <a:pt x="335599" y="42354"/>
                </a:lnTo>
                <a:lnTo>
                  <a:pt x="339938" y="47286"/>
                </a:lnTo>
                <a:lnTo>
                  <a:pt x="344735" y="52479"/>
                </a:lnTo>
                <a:lnTo>
                  <a:pt x="349838" y="57846"/>
                </a:lnTo>
                <a:lnTo>
                  <a:pt x="354193" y="63329"/>
                </a:lnTo>
                <a:lnTo>
                  <a:pt x="358049" y="68889"/>
                </a:lnTo>
                <a:lnTo>
                  <a:pt x="365825" y="81100"/>
                </a:lnTo>
                <a:lnTo>
                  <a:pt x="375632" y="96051"/>
                </a:lnTo>
                <a:lnTo>
                  <a:pt x="379961" y="104039"/>
                </a:lnTo>
                <a:lnTo>
                  <a:pt x="383800" y="112222"/>
                </a:lnTo>
                <a:lnTo>
                  <a:pt x="387312" y="120534"/>
                </a:lnTo>
                <a:lnTo>
                  <a:pt x="389653" y="127981"/>
                </a:lnTo>
                <a:lnTo>
                  <a:pt x="391213" y="134851"/>
                </a:lnTo>
                <a:lnTo>
                  <a:pt x="392254" y="141335"/>
                </a:lnTo>
                <a:lnTo>
                  <a:pt x="393900" y="147563"/>
                </a:lnTo>
                <a:lnTo>
                  <a:pt x="395950" y="153620"/>
                </a:lnTo>
                <a:lnTo>
                  <a:pt x="398270" y="159563"/>
                </a:lnTo>
                <a:lnTo>
                  <a:pt x="400768" y="165430"/>
                </a:lnTo>
                <a:lnTo>
                  <a:pt x="406084" y="177029"/>
                </a:lnTo>
                <a:lnTo>
                  <a:pt x="407883" y="181837"/>
                </a:lnTo>
                <a:lnTo>
                  <a:pt x="409882" y="189719"/>
                </a:lnTo>
                <a:lnTo>
                  <a:pt x="413310" y="196397"/>
                </a:lnTo>
                <a:lnTo>
                  <a:pt x="418008" y="202540"/>
                </a:lnTo>
                <a:lnTo>
                  <a:pt x="423271" y="208445"/>
                </a:lnTo>
                <a:lnTo>
                  <a:pt x="428786" y="214245"/>
                </a:lnTo>
                <a:lnTo>
                  <a:pt x="435536" y="221178"/>
                </a:lnTo>
                <a:lnTo>
                  <a:pt x="437042" y="220794"/>
                </a:lnTo>
                <a:lnTo>
                  <a:pt x="44577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75"/>
          <p:cNvSpPr/>
          <p:nvPr/>
        </p:nvSpPr>
        <p:spPr>
          <a:xfrm>
            <a:off x="6192202" y="2880360"/>
            <a:ext cx="237823" cy="419503"/>
          </a:xfrm>
          <a:custGeom>
            <a:avLst/>
            <a:gdLst/>
            <a:ahLst/>
            <a:cxnLst/>
            <a:rect l="0" t="0" r="0" b="0"/>
            <a:pathLst>
              <a:path w="237823" h="419503">
                <a:moveTo>
                  <a:pt x="0" y="0"/>
                </a:moveTo>
                <a:lnTo>
                  <a:pt x="0" y="12770"/>
                </a:lnTo>
                <a:lnTo>
                  <a:pt x="4551" y="24950"/>
                </a:lnTo>
                <a:lnTo>
                  <a:pt x="6785" y="35219"/>
                </a:lnTo>
                <a:lnTo>
                  <a:pt x="7778" y="47085"/>
                </a:lnTo>
                <a:lnTo>
                  <a:pt x="8219" y="61884"/>
                </a:lnTo>
                <a:lnTo>
                  <a:pt x="9290" y="70783"/>
                </a:lnTo>
                <a:lnTo>
                  <a:pt x="10956" y="80526"/>
                </a:lnTo>
                <a:lnTo>
                  <a:pt x="13019" y="90831"/>
                </a:lnTo>
                <a:lnTo>
                  <a:pt x="14394" y="101512"/>
                </a:lnTo>
                <a:lnTo>
                  <a:pt x="15311" y="112442"/>
                </a:lnTo>
                <a:lnTo>
                  <a:pt x="15923" y="123539"/>
                </a:lnTo>
                <a:lnTo>
                  <a:pt x="17282" y="135699"/>
                </a:lnTo>
                <a:lnTo>
                  <a:pt x="19142" y="148568"/>
                </a:lnTo>
                <a:lnTo>
                  <a:pt x="21333" y="161910"/>
                </a:lnTo>
                <a:lnTo>
                  <a:pt x="22795" y="174615"/>
                </a:lnTo>
                <a:lnTo>
                  <a:pt x="23769" y="186895"/>
                </a:lnTo>
                <a:lnTo>
                  <a:pt x="24419" y="198891"/>
                </a:lnTo>
                <a:lnTo>
                  <a:pt x="25804" y="210699"/>
                </a:lnTo>
                <a:lnTo>
                  <a:pt x="27680" y="222381"/>
                </a:lnTo>
                <a:lnTo>
                  <a:pt x="29884" y="233979"/>
                </a:lnTo>
                <a:lnTo>
                  <a:pt x="31352" y="244568"/>
                </a:lnTo>
                <a:lnTo>
                  <a:pt x="32332" y="254485"/>
                </a:lnTo>
                <a:lnTo>
                  <a:pt x="32985" y="263954"/>
                </a:lnTo>
                <a:lnTo>
                  <a:pt x="33419" y="273125"/>
                </a:lnTo>
                <a:lnTo>
                  <a:pt x="33904" y="290934"/>
                </a:lnTo>
                <a:lnTo>
                  <a:pt x="34985" y="298731"/>
                </a:lnTo>
                <a:lnTo>
                  <a:pt x="36658" y="305834"/>
                </a:lnTo>
                <a:lnTo>
                  <a:pt x="40105" y="318806"/>
                </a:lnTo>
                <a:lnTo>
                  <a:pt x="41637" y="330921"/>
                </a:lnTo>
                <a:lnTo>
                  <a:pt x="44858" y="342656"/>
                </a:lnTo>
                <a:lnTo>
                  <a:pt x="50136" y="356610"/>
                </a:lnTo>
                <a:lnTo>
                  <a:pt x="51321" y="367124"/>
                </a:lnTo>
                <a:lnTo>
                  <a:pt x="51425" y="356554"/>
                </a:lnTo>
                <a:lnTo>
                  <a:pt x="51435" y="265553"/>
                </a:lnTo>
                <a:lnTo>
                  <a:pt x="53340" y="257045"/>
                </a:lnTo>
                <a:lnTo>
                  <a:pt x="56515" y="248516"/>
                </a:lnTo>
                <a:lnTo>
                  <a:pt x="60537" y="239972"/>
                </a:lnTo>
                <a:lnTo>
                  <a:pt x="65123" y="232371"/>
                </a:lnTo>
                <a:lnTo>
                  <a:pt x="70085" y="225399"/>
                </a:lnTo>
                <a:lnTo>
                  <a:pt x="75299" y="218846"/>
                </a:lnTo>
                <a:lnTo>
                  <a:pt x="80679" y="212572"/>
                </a:lnTo>
                <a:lnTo>
                  <a:pt x="86171" y="206485"/>
                </a:lnTo>
                <a:lnTo>
                  <a:pt x="91737" y="200521"/>
                </a:lnTo>
                <a:lnTo>
                  <a:pt x="98306" y="195593"/>
                </a:lnTo>
                <a:lnTo>
                  <a:pt x="105542" y="191355"/>
                </a:lnTo>
                <a:lnTo>
                  <a:pt x="113224" y="187578"/>
                </a:lnTo>
                <a:lnTo>
                  <a:pt x="121203" y="184107"/>
                </a:lnTo>
                <a:lnTo>
                  <a:pt x="129380" y="180840"/>
                </a:lnTo>
                <a:lnTo>
                  <a:pt x="137688" y="177710"/>
                </a:lnTo>
                <a:lnTo>
                  <a:pt x="146085" y="175623"/>
                </a:lnTo>
                <a:lnTo>
                  <a:pt x="154540" y="174232"/>
                </a:lnTo>
                <a:lnTo>
                  <a:pt x="163034" y="173304"/>
                </a:lnTo>
                <a:lnTo>
                  <a:pt x="170602" y="173639"/>
                </a:lnTo>
                <a:lnTo>
                  <a:pt x="177552" y="174814"/>
                </a:lnTo>
                <a:lnTo>
                  <a:pt x="184090" y="176550"/>
                </a:lnTo>
                <a:lnTo>
                  <a:pt x="190354" y="178660"/>
                </a:lnTo>
                <a:lnTo>
                  <a:pt x="196435" y="181019"/>
                </a:lnTo>
                <a:lnTo>
                  <a:pt x="202394" y="183544"/>
                </a:lnTo>
                <a:lnTo>
                  <a:pt x="208272" y="187133"/>
                </a:lnTo>
                <a:lnTo>
                  <a:pt x="214096" y="191430"/>
                </a:lnTo>
                <a:lnTo>
                  <a:pt x="219883" y="196200"/>
                </a:lnTo>
                <a:lnTo>
                  <a:pt x="224694" y="202237"/>
                </a:lnTo>
                <a:lnTo>
                  <a:pt x="228853" y="209120"/>
                </a:lnTo>
                <a:lnTo>
                  <a:pt x="232579" y="216566"/>
                </a:lnTo>
                <a:lnTo>
                  <a:pt x="235063" y="224387"/>
                </a:lnTo>
                <a:lnTo>
                  <a:pt x="236719" y="232459"/>
                </a:lnTo>
                <a:lnTo>
                  <a:pt x="237822" y="240697"/>
                </a:lnTo>
                <a:lnTo>
                  <a:pt x="237606" y="249047"/>
                </a:lnTo>
                <a:lnTo>
                  <a:pt x="236509" y="257471"/>
                </a:lnTo>
                <a:lnTo>
                  <a:pt x="234825" y="265945"/>
                </a:lnTo>
                <a:lnTo>
                  <a:pt x="231798" y="275404"/>
                </a:lnTo>
                <a:lnTo>
                  <a:pt x="227875" y="285520"/>
                </a:lnTo>
                <a:lnTo>
                  <a:pt x="223354" y="296074"/>
                </a:lnTo>
                <a:lnTo>
                  <a:pt x="218435" y="305967"/>
                </a:lnTo>
                <a:lnTo>
                  <a:pt x="213251" y="315421"/>
                </a:lnTo>
                <a:lnTo>
                  <a:pt x="207890" y="324581"/>
                </a:lnTo>
                <a:lnTo>
                  <a:pt x="196853" y="342378"/>
                </a:lnTo>
                <a:lnTo>
                  <a:pt x="191243" y="351124"/>
                </a:lnTo>
                <a:lnTo>
                  <a:pt x="184645" y="358860"/>
                </a:lnTo>
                <a:lnTo>
                  <a:pt x="177390" y="365922"/>
                </a:lnTo>
                <a:lnTo>
                  <a:pt x="169694" y="372536"/>
                </a:lnTo>
                <a:lnTo>
                  <a:pt x="162660" y="378849"/>
                </a:lnTo>
                <a:lnTo>
                  <a:pt x="149763" y="390945"/>
                </a:lnTo>
                <a:lnTo>
                  <a:pt x="142705" y="395885"/>
                </a:lnTo>
                <a:lnTo>
                  <a:pt x="135142" y="400131"/>
                </a:lnTo>
                <a:lnTo>
                  <a:pt x="107022" y="413788"/>
                </a:lnTo>
                <a:lnTo>
                  <a:pt x="101828" y="415876"/>
                </a:lnTo>
                <a:lnTo>
                  <a:pt x="97413" y="417268"/>
                </a:lnTo>
                <a:lnTo>
                  <a:pt x="93517" y="418196"/>
                </a:lnTo>
                <a:lnTo>
                  <a:pt x="89015" y="418815"/>
                </a:lnTo>
                <a:lnTo>
                  <a:pt x="84108" y="419227"/>
                </a:lnTo>
                <a:lnTo>
                  <a:pt x="78933" y="419502"/>
                </a:lnTo>
                <a:lnTo>
                  <a:pt x="74529" y="418733"/>
                </a:lnTo>
                <a:lnTo>
                  <a:pt x="70641" y="417268"/>
                </a:lnTo>
                <a:lnTo>
                  <a:pt x="63781" y="413099"/>
                </a:lnTo>
                <a:lnTo>
                  <a:pt x="57557" y="408072"/>
                </a:lnTo>
                <a:lnTo>
                  <a:pt x="55517" y="405398"/>
                </a:lnTo>
                <a:lnTo>
                  <a:pt x="53249" y="399887"/>
                </a:lnTo>
                <a:lnTo>
                  <a:pt x="51972" y="386878"/>
                </a:lnTo>
                <a:lnTo>
                  <a:pt x="54214" y="376416"/>
                </a:lnTo>
                <a:lnTo>
                  <a:pt x="58385" y="366368"/>
                </a:lnTo>
                <a:lnTo>
                  <a:pt x="60831" y="362355"/>
                </a:lnTo>
                <a:lnTo>
                  <a:pt x="68580" y="3514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76"/>
          <p:cNvSpPr/>
          <p:nvPr/>
        </p:nvSpPr>
        <p:spPr>
          <a:xfrm>
            <a:off x="6517957" y="3043237"/>
            <a:ext cx="8574" cy="238293"/>
          </a:xfrm>
          <a:custGeom>
            <a:avLst/>
            <a:gdLst/>
            <a:ahLst/>
            <a:cxnLst/>
            <a:rect l="0" t="0" r="0" b="0"/>
            <a:pathLst>
              <a:path w="8574" h="238293">
                <a:moveTo>
                  <a:pt x="8573" y="0"/>
                </a:moveTo>
                <a:lnTo>
                  <a:pt x="4022" y="4551"/>
                </a:lnTo>
                <a:lnTo>
                  <a:pt x="2681" y="7797"/>
                </a:lnTo>
                <a:lnTo>
                  <a:pt x="1787" y="11865"/>
                </a:lnTo>
                <a:lnTo>
                  <a:pt x="353" y="22981"/>
                </a:lnTo>
                <a:lnTo>
                  <a:pt x="157" y="29582"/>
                </a:lnTo>
                <a:lnTo>
                  <a:pt x="104" y="34009"/>
                </a:lnTo>
                <a:lnTo>
                  <a:pt x="1022" y="38865"/>
                </a:lnTo>
                <a:lnTo>
                  <a:pt x="2587" y="44007"/>
                </a:lnTo>
                <a:lnTo>
                  <a:pt x="4582" y="49341"/>
                </a:lnTo>
                <a:lnTo>
                  <a:pt x="5913" y="55754"/>
                </a:lnTo>
                <a:lnTo>
                  <a:pt x="6799" y="62887"/>
                </a:lnTo>
                <a:lnTo>
                  <a:pt x="7391" y="70500"/>
                </a:lnTo>
                <a:lnTo>
                  <a:pt x="7784" y="78432"/>
                </a:lnTo>
                <a:lnTo>
                  <a:pt x="8222" y="94866"/>
                </a:lnTo>
                <a:lnTo>
                  <a:pt x="8469" y="120184"/>
                </a:lnTo>
                <a:lnTo>
                  <a:pt x="7550" y="128700"/>
                </a:lnTo>
                <a:lnTo>
                  <a:pt x="5986" y="137235"/>
                </a:lnTo>
                <a:lnTo>
                  <a:pt x="3991" y="145783"/>
                </a:lnTo>
                <a:lnTo>
                  <a:pt x="2661" y="153386"/>
                </a:lnTo>
                <a:lnTo>
                  <a:pt x="1774" y="160360"/>
                </a:lnTo>
                <a:lnTo>
                  <a:pt x="1183" y="166914"/>
                </a:lnTo>
                <a:lnTo>
                  <a:pt x="789" y="173188"/>
                </a:lnTo>
                <a:lnTo>
                  <a:pt x="351" y="185240"/>
                </a:lnTo>
                <a:lnTo>
                  <a:pt x="69" y="207547"/>
                </a:lnTo>
                <a:lnTo>
                  <a:pt x="1" y="238292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77"/>
          <p:cNvSpPr/>
          <p:nvPr/>
        </p:nvSpPr>
        <p:spPr>
          <a:xfrm>
            <a:off x="6500812" y="29660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78"/>
          <p:cNvSpPr/>
          <p:nvPr/>
        </p:nvSpPr>
        <p:spPr>
          <a:xfrm>
            <a:off x="6629400" y="3060576"/>
            <a:ext cx="240031" cy="229517"/>
          </a:xfrm>
          <a:custGeom>
            <a:avLst/>
            <a:gdLst/>
            <a:ahLst/>
            <a:cxnLst/>
            <a:rect l="0" t="0" r="0" b="0"/>
            <a:pathLst>
              <a:path w="240031" h="229517">
                <a:moveTo>
                  <a:pt x="0" y="16951"/>
                </a:moveTo>
                <a:lnTo>
                  <a:pt x="4550" y="21502"/>
                </a:lnTo>
                <a:lnTo>
                  <a:pt x="5891" y="24748"/>
                </a:lnTo>
                <a:lnTo>
                  <a:pt x="6784" y="28816"/>
                </a:lnTo>
                <a:lnTo>
                  <a:pt x="8219" y="39932"/>
                </a:lnTo>
                <a:lnTo>
                  <a:pt x="9290" y="43702"/>
                </a:lnTo>
                <a:lnTo>
                  <a:pt x="15346" y="62660"/>
                </a:lnTo>
                <a:lnTo>
                  <a:pt x="20473" y="78224"/>
                </a:lnTo>
                <a:lnTo>
                  <a:pt x="22221" y="86374"/>
                </a:lnTo>
                <a:lnTo>
                  <a:pt x="23386" y="94666"/>
                </a:lnTo>
                <a:lnTo>
                  <a:pt x="24164" y="103051"/>
                </a:lnTo>
                <a:lnTo>
                  <a:pt x="25634" y="111498"/>
                </a:lnTo>
                <a:lnTo>
                  <a:pt x="27567" y="119988"/>
                </a:lnTo>
                <a:lnTo>
                  <a:pt x="29808" y="128505"/>
                </a:lnTo>
                <a:lnTo>
                  <a:pt x="32254" y="136087"/>
                </a:lnTo>
                <a:lnTo>
                  <a:pt x="34838" y="143048"/>
                </a:lnTo>
                <a:lnTo>
                  <a:pt x="37513" y="149593"/>
                </a:lnTo>
                <a:lnTo>
                  <a:pt x="39296" y="156814"/>
                </a:lnTo>
                <a:lnTo>
                  <a:pt x="40485" y="164486"/>
                </a:lnTo>
                <a:lnTo>
                  <a:pt x="41277" y="172457"/>
                </a:lnTo>
                <a:lnTo>
                  <a:pt x="41805" y="179677"/>
                </a:lnTo>
                <a:lnTo>
                  <a:pt x="42157" y="186395"/>
                </a:lnTo>
                <a:lnTo>
                  <a:pt x="42653" y="202412"/>
                </a:lnTo>
                <a:lnTo>
                  <a:pt x="42821" y="216357"/>
                </a:lnTo>
                <a:lnTo>
                  <a:pt x="43787" y="219421"/>
                </a:lnTo>
                <a:lnTo>
                  <a:pt x="47400" y="225365"/>
                </a:lnTo>
                <a:lnTo>
                  <a:pt x="50240" y="229516"/>
                </a:lnTo>
                <a:lnTo>
                  <a:pt x="49686" y="229146"/>
                </a:lnTo>
                <a:lnTo>
                  <a:pt x="42634" y="222431"/>
                </a:lnTo>
                <a:lnTo>
                  <a:pt x="38634" y="218448"/>
                </a:lnTo>
                <a:lnTo>
                  <a:pt x="37186" y="215100"/>
                </a:lnTo>
                <a:lnTo>
                  <a:pt x="36221" y="210963"/>
                </a:lnTo>
                <a:lnTo>
                  <a:pt x="35576" y="206300"/>
                </a:lnTo>
                <a:lnTo>
                  <a:pt x="34195" y="201286"/>
                </a:lnTo>
                <a:lnTo>
                  <a:pt x="32322" y="196039"/>
                </a:lnTo>
                <a:lnTo>
                  <a:pt x="30120" y="190635"/>
                </a:lnTo>
                <a:lnTo>
                  <a:pt x="28652" y="185128"/>
                </a:lnTo>
                <a:lnTo>
                  <a:pt x="27674" y="179552"/>
                </a:lnTo>
                <a:lnTo>
                  <a:pt x="27022" y="173929"/>
                </a:lnTo>
                <a:lnTo>
                  <a:pt x="26587" y="167323"/>
                </a:lnTo>
                <a:lnTo>
                  <a:pt x="26297" y="160061"/>
                </a:lnTo>
                <a:lnTo>
                  <a:pt x="25975" y="144373"/>
                </a:lnTo>
                <a:lnTo>
                  <a:pt x="25831" y="127876"/>
                </a:lnTo>
                <a:lnTo>
                  <a:pt x="26746" y="119476"/>
                </a:lnTo>
                <a:lnTo>
                  <a:pt x="28308" y="111018"/>
                </a:lnTo>
                <a:lnTo>
                  <a:pt x="30302" y="102522"/>
                </a:lnTo>
                <a:lnTo>
                  <a:pt x="32584" y="94001"/>
                </a:lnTo>
                <a:lnTo>
                  <a:pt x="37659" y="76913"/>
                </a:lnTo>
                <a:lnTo>
                  <a:pt x="40346" y="69308"/>
                </a:lnTo>
                <a:lnTo>
                  <a:pt x="43090" y="62333"/>
                </a:lnTo>
                <a:lnTo>
                  <a:pt x="45871" y="55778"/>
                </a:lnTo>
                <a:lnTo>
                  <a:pt x="50583" y="49503"/>
                </a:lnTo>
                <a:lnTo>
                  <a:pt x="56582" y="43415"/>
                </a:lnTo>
                <a:lnTo>
                  <a:pt x="63439" y="37451"/>
                </a:lnTo>
                <a:lnTo>
                  <a:pt x="69915" y="31570"/>
                </a:lnTo>
                <a:lnTo>
                  <a:pt x="82191" y="19956"/>
                </a:lnTo>
                <a:lnTo>
                  <a:pt x="89084" y="15144"/>
                </a:lnTo>
                <a:lnTo>
                  <a:pt x="96536" y="10984"/>
                </a:lnTo>
                <a:lnTo>
                  <a:pt x="104362" y="7258"/>
                </a:lnTo>
                <a:lnTo>
                  <a:pt x="111485" y="4774"/>
                </a:lnTo>
                <a:lnTo>
                  <a:pt x="118138" y="3118"/>
                </a:lnTo>
                <a:lnTo>
                  <a:pt x="124479" y="2014"/>
                </a:lnTo>
                <a:lnTo>
                  <a:pt x="130610" y="1278"/>
                </a:lnTo>
                <a:lnTo>
                  <a:pt x="136604" y="787"/>
                </a:lnTo>
                <a:lnTo>
                  <a:pt x="142504" y="460"/>
                </a:lnTo>
                <a:lnTo>
                  <a:pt x="154140" y="97"/>
                </a:lnTo>
                <a:lnTo>
                  <a:pt x="159910" y="0"/>
                </a:lnTo>
                <a:lnTo>
                  <a:pt x="165661" y="888"/>
                </a:lnTo>
                <a:lnTo>
                  <a:pt x="171401" y="2432"/>
                </a:lnTo>
                <a:lnTo>
                  <a:pt x="177132" y="4414"/>
                </a:lnTo>
                <a:lnTo>
                  <a:pt x="181905" y="6688"/>
                </a:lnTo>
                <a:lnTo>
                  <a:pt x="186040" y="9157"/>
                </a:lnTo>
                <a:lnTo>
                  <a:pt x="189749" y="11755"/>
                </a:lnTo>
                <a:lnTo>
                  <a:pt x="194127" y="15392"/>
                </a:lnTo>
                <a:lnTo>
                  <a:pt x="198950" y="19722"/>
                </a:lnTo>
                <a:lnTo>
                  <a:pt x="204071" y="24513"/>
                </a:lnTo>
                <a:lnTo>
                  <a:pt x="207485" y="30565"/>
                </a:lnTo>
                <a:lnTo>
                  <a:pt x="209760" y="37457"/>
                </a:lnTo>
                <a:lnTo>
                  <a:pt x="211277" y="44909"/>
                </a:lnTo>
                <a:lnTo>
                  <a:pt x="212289" y="52735"/>
                </a:lnTo>
                <a:lnTo>
                  <a:pt x="212964" y="60810"/>
                </a:lnTo>
                <a:lnTo>
                  <a:pt x="213413" y="69050"/>
                </a:lnTo>
                <a:lnTo>
                  <a:pt x="213912" y="85826"/>
                </a:lnTo>
                <a:lnTo>
                  <a:pt x="214234" y="119879"/>
                </a:lnTo>
                <a:lnTo>
                  <a:pt x="213307" y="127480"/>
                </a:lnTo>
                <a:lnTo>
                  <a:pt x="211737" y="134452"/>
                </a:lnTo>
                <a:lnTo>
                  <a:pt x="209738" y="141005"/>
                </a:lnTo>
                <a:lnTo>
                  <a:pt x="208405" y="148231"/>
                </a:lnTo>
                <a:lnTo>
                  <a:pt x="207517" y="155906"/>
                </a:lnTo>
                <a:lnTo>
                  <a:pt x="206924" y="163880"/>
                </a:lnTo>
                <a:lnTo>
                  <a:pt x="207482" y="170149"/>
                </a:lnTo>
                <a:lnTo>
                  <a:pt x="208806" y="175280"/>
                </a:lnTo>
                <a:lnTo>
                  <a:pt x="210642" y="179654"/>
                </a:lnTo>
                <a:lnTo>
                  <a:pt x="211865" y="184475"/>
                </a:lnTo>
                <a:lnTo>
                  <a:pt x="212680" y="189594"/>
                </a:lnTo>
                <a:lnTo>
                  <a:pt x="213224" y="194911"/>
                </a:lnTo>
                <a:lnTo>
                  <a:pt x="214540" y="199409"/>
                </a:lnTo>
                <a:lnTo>
                  <a:pt x="216368" y="203360"/>
                </a:lnTo>
                <a:lnTo>
                  <a:pt x="218540" y="206946"/>
                </a:lnTo>
                <a:lnTo>
                  <a:pt x="220941" y="209337"/>
                </a:lnTo>
                <a:lnTo>
                  <a:pt x="223494" y="210931"/>
                </a:lnTo>
                <a:lnTo>
                  <a:pt x="226148" y="211993"/>
                </a:lnTo>
                <a:lnTo>
                  <a:pt x="231637" y="215714"/>
                </a:lnTo>
                <a:lnTo>
                  <a:pt x="240030" y="2226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79"/>
          <p:cNvSpPr/>
          <p:nvPr/>
        </p:nvSpPr>
        <p:spPr>
          <a:xfrm>
            <a:off x="6907423" y="3038875"/>
            <a:ext cx="347770" cy="252426"/>
          </a:xfrm>
          <a:custGeom>
            <a:avLst/>
            <a:gdLst/>
            <a:ahLst/>
            <a:cxnLst/>
            <a:rect l="0" t="0" r="0" b="0"/>
            <a:pathLst>
              <a:path w="347770" h="252426">
                <a:moveTo>
                  <a:pt x="13442" y="124377"/>
                </a:moveTo>
                <a:lnTo>
                  <a:pt x="5223" y="124377"/>
                </a:lnTo>
                <a:lnTo>
                  <a:pt x="422" y="128928"/>
                </a:lnTo>
                <a:lnTo>
                  <a:pt x="0" y="130268"/>
                </a:lnTo>
                <a:lnTo>
                  <a:pt x="670" y="131162"/>
                </a:lnTo>
                <a:lnTo>
                  <a:pt x="2069" y="131758"/>
                </a:lnTo>
                <a:lnTo>
                  <a:pt x="11160" y="138606"/>
                </a:lnTo>
                <a:lnTo>
                  <a:pt x="19327" y="141610"/>
                </a:lnTo>
                <a:lnTo>
                  <a:pt x="24947" y="145689"/>
                </a:lnTo>
                <a:lnTo>
                  <a:pt x="28732" y="147157"/>
                </a:lnTo>
                <a:lnTo>
                  <a:pt x="38018" y="148789"/>
                </a:lnTo>
                <a:lnTo>
                  <a:pt x="48495" y="149515"/>
                </a:lnTo>
                <a:lnTo>
                  <a:pt x="59500" y="149837"/>
                </a:lnTo>
                <a:lnTo>
                  <a:pt x="70742" y="149980"/>
                </a:lnTo>
                <a:lnTo>
                  <a:pt x="76407" y="149066"/>
                </a:lnTo>
                <a:lnTo>
                  <a:pt x="82089" y="147504"/>
                </a:lnTo>
                <a:lnTo>
                  <a:pt x="87781" y="145510"/>
                </a:lnTo>
                <a:lnTo>
                  <a:pt x="93481" y="143228"/>
                </a:lnTo>
                <a:lnTo>
                  <a:pt x="99186" y="140754"/>
                </a:lnTo>
                <a:lnTo>
                  <a:pt x="104895" y="138153"/>
                </a:lnTo>
                <a:lnTo>
                  <a:pt x="111557" y="135466"/>
                </a:lnTo>
                <a:lnTo>
                  <a:pt x="126581" y="129941"/>
                </a:lnTo>
                <a:lnTo>
                  <a:pt x="133635" y="126181"/>
                </a:lnTo>
                <a:lnTo>
                  <a:pt x="140243" y="121770"/>
                </a:lnTo>
                <a:lnTo>
                  <a:pt x="146554" y="116924"/>
                </a:lnTo>
                <a:lnTo>
                  <a:pt x="153618" y="112741"/>
                </a:lnTo>
                <a:lnTo>
                  <a:pt x="161185" y="108999"/>
                </a:lnTo>
                <a:lnTo>
                  <a:pt x="169087" y="105553"/>
                </a:lnTo>
                <a:lnTo>
                  <a:pt x="176260" y="101350"/>
                </a:lnTo>
                <a:lnTo>
                  <a:pt x="182948" y="96643"/>
                </a:lnTo>
                <a:lnTo>
                  <a:pt x="189311" y="91600"/>
                </a:lnTo>
                <a:lnTo>
                  <a:pt x="195458" y="86333"/>
                </a:lnTo>
                <a:lnTo>
                  <a:pt x="201460" y="80917"/>
                </a:lnTo>
                <a:lnTo>
                  <a:pt x="207368" y="75401"/>
                </a:lnTo>
                <a:lnTo>
                  <a:pt x="213211" y="70772"/>
                </a:lnTo>
                <a:lnTo>
                  <a:pt x="219011" y="66733"/>
                </a:lnTo>
                <a:lnTo>
                  <a:pt x="224783" y="63087"/>
                </a:lnTo>
                <a:lnTo>
                  <a:pt x="228631" y="58752"/>
                </a:lnTo>
                <a:lnTo>
                  <a:pt x="231197" y="53957"/>
                </a:lnTo>
                <a:lnTo>
                  <a:pt x="232907" y="48855"/>
                </a:lnTo>
                <a:lnTo>
                  <a:pt x="234047" y="44502"/>
                </a:lnTo>
                <a:lnTo>
                  <a:pt x="235313" y="37125"/>
                </a:lnTo>
                <a:lnTo>
                  <a:pt x="235877" y="30670"/>
                </a:lnTo>
                <a:lnTo>
                  <a:pt x="236127" y="23675"/>
                </a:lnTo>
                <a:lnTo>
                  <a:pt x="236300" y="7282"/>
                </a:lnTo>
                <a:lnTo>
                  <a:pt x="234404" y="5356"/>
                </a:lnTo>
                <a:lnTo>
                  <a:pt x="227217" y="676"/>
                </a:lnTo>
                <a:lnTo>
                  <a:pt x="222634" y="0"/>
                </a:lnTo>
                <a:lnTo>
                  <a:pt x="212461" y="1788"/>
                </a:lnTo>
                <a:lnTo>
                  <a:pt x="207081" y="2646"/>
                </a:lnTo>
                <a:lnTo>
                  <a:pt x="201590" y="3218"/>
                </a:lnTo>
                <a:lnTo>
                  <a:pt x="196023" y="3599"/>
                </a:lnTo>
                <a:lnTo>
                  <a:pt x="190408" y="5759"/>
                </a:lnTo>
                <a:lnTo>
                  <a:pt x="184759" y="9103"/>
                </a:lnTo>
                <a:lnTo>
                  <a:pt x="179088" y="13238"/>
                </a:lnTo>
                <a:lnTo>
                  <a:pt x="173403" y="16947"/>
                </a:lnTo>
                <a:lnTo>
                  <a:pt x="167707" y="20372"/>
                </a:lnTo>
                <a:lnTo>
                  <a:pt x="162005" y="23608"/>
                </a:lnTo>
                <a:lnTo>
                  <a:pt x="155347" y="27670"/>
                </a:lnTo>
                <a:lnTo>
                  <a:pt x="140328" y="37264"/>
                </a:lnTo>
                <a:lnTo>
                  <a:pt x="133275" y="43441"/>
                </a:lnTo>
                <a:lnTo>
                  <a:pt x="126668" y="50418"/>
                </a:lnTo>
                <a:lnTo>
                  <a:pt x="120358" y="57926"/>
                </a:lnTo>
                <a:lnTo>
                  <a:pt x="114247" y="65788"/>
                </a:lnTo>
                <a:lnTo>
                  <a:pt x="108268" y="73888"/>
                </a:lnTo>
                <a:lnTo>
                  <a:pt x="102377" y="82145"/>
                </a:lnTo>
                <a:lnTo>
                  <a:pt x="97496" y="89555"/>
                </a:lnTo>
                <a:lnTo>
                  <a:pt x="93291" y="96400"/>
                </a:lnTo>
                <a:lnTo>
                  <a:pt x="89535" y="102868"/>
                </a:lnTo>
                <a:lnTo>
                  <a:pt x="86078" y="110038"/>
                </a:lnTo>
                <a:lnTo>
                  <a:pt x="82820" y="117675"/>
                </a:lnTo>
                <a:lnTo>
                  <a:pt x="79697" y="125624"/>
                </a:lnTo>
                <a:lnTo>
                  <a:pt x="73686" y="142076"/>
                </a:lnTo>
                <a:lnTo>
                  <a:pt x="70750" y="150464"/>
                </a:lnTo>
                <a:lnTo>
                  <a:pt x="68792" y="157961"/>
                </a:lnTo>
                <a:lnTo>
                  <a:pt x="67487" y="164864"/>
                </a:lnTo>
                <a:lnTo>
                  <a:pt x="66617" y="171371"/>
                </a:lnTo>
                <a:lnTo>
                  <a:pt x="66990" y="178566"/>
                </a:lnTo>
                <a:lnTo>
                  <a:pt x="68190" y="186221"/>
                </a:lnTo>
                <a:lnTo>
                  <a:pt x="69943" y="194181"/>
                </a:lnTo>
                <a:lnTo>
                  <a:pt x="72064" y="200441"/>
                </a:lnTo>
                <a:lnTo>
                  <a:pt x="74431" y="205566"/>
                </a:lnTo>
                <a:lnTo>
                  <a:pt x="76961" y="209936"/>
                </a:lnTo>
                <a:lnTo>
                  <a:pt x="80553" y="214753"/>
                </a:lnTo>
                <a:lnTo>
                  <a:pt x="84852" y="219871"/>
                </a:lnTo>
                <a:lnTo>
                  <a:pt x="89623" y="225187"/>
                </a:lnTo>
                <a:lnTo>
                  <a:pt x="94710" y="229684"/>
                </a:lnTo>
                <a:lnTo>
                  <a:pt x="105441" y="237220"/>
                </a:lnTo>
                <a:lnTo>
                  <a:pt x="110969" y="240563"/>
                </a:lnTo>
                <a:lnTo>
                  <a:pt x="116560" y="243745"/>
                </a:lnTo>
                <a:lnTo>
                  <a:pt x="122192" y="246818"/>
                </a:lnTo>
                <a:lnTo>
                  <a:pt x="128804" y="248867"/>
                </a:lnTo>
                <a:lnTo>
                  <a:pt x="136070" y="250233"/>
                </a:lnTo>
                <a:lnTo>
                  <a:pt x="143772" y="251143"/>
                </a:lnTo>
                <a:lnTo>
                  <a:pt x="151763" y="251750"/>
                </a:lnTo>
                <a:lnTo>
                  <a:pt x="159948" y="252155"/>
                </a:lnTo>
                <a:lnTo>
                  <a:pt x="168263" y="252425"/>
                </a:lnTo>
                <a:lnTo>
                  <a:pt x="176663" y="251652"/>
                </a:lnTo>
                <a:lnTo>
                  <a:pt x="185121" y="250185"/>
                </a:lnTo>
                <a:lnTo>
                  <a:pt x="193617" y="248254"/>
                </a:lnTo>
                <a:lnTo>
                  <a:pt x="202139" y="246014"/>
                </a:lnTo>
                <a:lnTo>
                  <a:pt x="210677" y="243568"/>
                </a:lnTo>
                <a:lnTo>
                  <a:pt x="227784" y="238311"/>
                </a:lnTo>
                <a:lnTo>
                  <a:pt x="244913" y="232800"/>
                </a:lnTo>
                <a:lnTo>
                  <a:pt x="252528" y="229044"/>
                </a:lnTo>
                <a:lnTo>
                  <a:pt x="259510" y="224635"/>
                </a:lnTo>
                <a:lnTo>
                  <a:pt x="266070" y="219791"/>
                </a:lnTo>
                <a:lnTo>
                  <a:pt x="272348" y="214656"/>
                </a:lnTo>
                <a:lnTo>
                  <a:pt x="278438" y="209328"/>
                </a:lnTo>
                <a:lnTo>
                  <a:pt x="284403" y="203871"/>
                </a:lnTo>
                <a:lnTo>
                  <a:pt x="291238" y="199281"/>
                </a:lnTo>
                <a:lnTo>
                  <a:pt x="298652" y="195268"/>
                </a:lnTo>
                <a:lnTo>
                  <a:pt x="306452" y="191640"/>
                </a:lnTo>
                <a:lnTo>
                  <a:pt x="312604" y="187317"/>
                </a:lnTo>
                <a:lnTo>
                  <a:pt x="317659" y="182529"/>
                </a:lnTo>
                <a:lnTo>
                  <a:pt x="321980" y="177433"/>
                </a:lnTo>
                <a:lnTo>
                  <a:pt x="325814" y="173083"/>
                </a:lnTo>
                <a:lnTo>
                  <a:pt x="332614" y="165709"/>
                </a:lnTo>
                <a:lnTo>
                  <a:pt x="347769" y="1500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80"/>
          <p:cNvSpPr/>
          <p:nvPr/>
        </p:nvSpPr>
        <p:spPr>
          <a:xfrm>
            <a:off x="998974" y="3591921"/>
            <a:ext cx="298331" cy="291270"/>
          </a:xfrm>
          <a:custGeom>
            <a:avLst/>
            <a:gdLst/>
            <a:ahLst/>
            <a:cxnLst/>
            <a:rect l="0" t="0" r="0" b="0"/>
            <a:pathLst>
              <a:path w="298331" h="291270">
                <a:moveTo>
                  <a:pt x="289758" y="51391"/>
                </a:moveTo>
                <a:lnTo>
                  <a:pt x="285207" y="46841"/>
                </a:lnTo>
                <a:lnTo>
                  <a:pt x="282914" y="45499"/>
                </a:lnTo>
                <a:lnTo>
                  <a:pt x="277826" y="44010"/>
                </a:lnTo>
                <a:lnTo>
                  <a:pt x="276088" y="42661"/>
                </a:lnTo>
                <a:lnTo>
                  <a:pt x="274930" y="40808"/>
                </a:lnTo>
                <a:lnTo>
                  <a:pt x="274158" y="38621"/>
                </a:lnTo>
                <a:lnTo>
                  <a:pt x="272690" y="37162"/>
                </a:lnTo>
                <a:lnTo>
                  <a:pt x="270760" y="36190"/>
                </a:lnTo>
                <a:lnTo>
                  <a:pt x="265122" y="34158"/>
                </a:lnTo>
                <a:lnTo>
                  <a:pt x="256266" y="30080"/>
                </a:lnTo>
                <a:lnTo>
                  <a:pt x="248520" y="25092"/>
                </a:lnTo>
                <a:lnTo>
                  <a:pt x="241903" y="19700"/>
                </a:lnTo>
                <a:lnTo>
                  <a:pt x="232822" y="11309"/>
                </a:lnTo>
                <a:lnTo>
                  <a:pt x="226988" y="5637"/>
                </a:lnTo>
                <a:lnTo>
                  <a:pt x="224099" y="3744"/>
                </a:lnTo>
                <a:lnTo>
                  <a:pt x="218349" y="1639"/>
                </a:lnTo>
                <a:lnTo>
                  <a:pt x="210078" y="704"/>
                </a:lnTo>
                <a:lnTo>
                  <a:pt x="201005" y="289"/>
                </a:lnTo>
                <a:lnTo>
                  <a:pt x="193797" y="104"/>
                </a:lnTo>
                <a:lnTo>
                  <a:pt x="179833" y="0"/>
                </a:lnTo>
                <a:lnTo>
                  <a:pt x="174565" y="937"/>
                </a:lnTo>
                <a:lnTo>
                  <a:pt x="169148" y="2516"/>
                </a:lnTo>
                <a:lnTo>
                  <a:pt x="163631" y="4520"/>
                </a:lnTo>
                <a:lnTo>
                  <a:pt x="158048" y="6808"/>
                </a:lnTo>
                <a:lnTo>
                  <a:pt x="152422" y="9287"/>
                </a:lnTo>
                <a:lnTo>
                  <a:pt x="146765" y="11891"/>
                </a:lnTo>
                <a:lnTo>
                  <a:pt x="140137" y="14581"/>
                </a:lnTo>
                <a:lnTo>
                  <a:pt x="132861" y="17326"/>
                </a:lnTo>
                <a:lnTo>
                  <a:pt x="125152" y="20108"/>
                </a:lnTo>
                <a:lnTo>
                  <a:pt x="118108" y="22916"/>
                </a:lnTo>
                <a:lnTo>
                  <a:pt x="111507" y="25740"/>
                </a:lnTo>
                <a:lnTo>
                  <a:pt x="105202" y="28575"/>
                </a:lnTo>
                <a:lnTo>
                  <a:pt x="98141" y="32370"/>
                </a:lnTo>
                <a:lnTo>
                  <a:pt x="90575" y="36806"/>
                </a:lnTo>
                <a:lnTo>
                  <a:pt x="82674" y="41668"/>
                </a:lnTo>
                <a:lnTo>
                  <a:pt x="75502" y="47766"/>
                </a:lnTo>
                <a:lnTo>
                  <a:pt x="68816" y="54690"/>
                </a:lnTo>
                <a:lnTo>
                  <a:pt x="62453" y="62162"/>
                </a:lnTo>
                <a:lnTo>
                  <a:pt x="56306" y="69050"/>
                </a:lnTo>
                <a:lnTo>
                  <a:pt x="44397" y="81782"/>
                </a:lnTo>
                <a:lnTo>
                  <a:pt x="39506" y="88796"/>
                </a:lnTo>
                <a:lnTo>
                  <a:pt x="35294" y="96331"/>
                </a:lnTo>
                <a:lnTo>
                  <a:pt x="18652" y="130546"/>
                </a:lnTo>
                <a:lnTo>
                  <a:pt x="12739" y="142451"/>
                </a:lnTo>
                <a:lnTo>
                  <a:pt x="9829" y="149245"/>
                </a:lnTo>
                <a:lnTo>
                  <a:pt x="6936" y="156632"/>
                </a:lnTo>
                <a:lnTo>
                  <a:pt x="4055" y="164414"/>
                </a:lnTo>
                <a:lnTo>
                  <a:pt x="2134" y="171507"/>
                </a:lnTo>
                <a:lnTo>
                  <a:pt x="854" y="178141"/>
                </a:lnTo>
                <a:lnTo>
                  <a:pt x="0" y="184469"/>
                </a:lnTo>
                <a:lnTo>
                  <a:pt x="384" y="190592"/>
                </a:lnTo>
                <a:lnTo>
                  <a:pt x="1592" y="196579"/>
                </a:lnTo>
                <a:lnTo>
                  <a:pt x="3350" y="202476"/>
                </a:lnTo>
                <a:lnTo>
                  <a:pt x="5474" y="208312"/>
                </a:lnTo>
                <a:lnTo>
                  <a:pt x="7843" y="214107"/>
                </a:lnTo>
                <a:lnTo>
                  <a:pt x="10375" y="219876"/>
                </a:lnTo>
                <a:lnTo>
                  <a:pt x="13967" y="225627"/>
                </a:lnTo>
                <a:lnTo>
                  <a:pt x="18267" y="231366"/>
                </a:lnTo>
                <a:lnTo>
                  <a:pt x="23039" y="237097"/>
                </a:lnTo>
                <a:lnTo>
                  <a:pt x="27173" y="242822"/>
                </a:lnTo>
                <a:lnTo>
                  <a:pt x="30881" y="248544"/>
                </a:lnTo>
                <a:lnTo>
                  <a:pt x="34306" y="254264"/>
                </a:lnTo>
                <a:lnTo>
                  <a:pt x="43191" y="263159"/>
                </a:lnTo>
                <a:lnTo>
                  <a:pt x="48228" y="266865"/>
                </a:lnTo>
                <a:lnTo>
                  <a:pt x="53490" y="270288"/>
                </a:lnTo>
                <a:lnTo>
                  <a:pt x="58904" y="273522"/>
                </a:lnTo>
                <a:lnTo>
                  <a:pt x="64418" y="276631"/>
                </a:lnTo>
                <a:lnTo>
                  <a:pt x="75624" y="282625"/>
                </a:lnTo>
                <a:lnTo>
                  <a:pt x="81280" y="285557"/>
                </a:lnTo>
                <a:lnTo>
                  <a:pt x="86955" y="287512"/>
                </a:lnTo>
                <a:lnTo>
                  <a:pt x="92643" y="288815"/>
                </a:lnTo>
                <a:lnTo>
                  <a:pt x="98341" y="289684"/>
                </a:lnTo>
                <a:lnTo>
                  <a:pt x="107211" y="290649"/>
                </a:lnTo>
                <a:lnTo>
                  <a:pt x="115281" y="291078"/>
                </a:lnTo>
                <a:lnTo>
                  <a:pt x="125218" y="291269"/>
                </a:lnTo>
                <a:lnTo>
                  <a:pt x="129582" y="290367"/>
                </a:lnTo>
                <a:lnTo>
                  <a:pt x="136971" y="286825"/>
                </a:lnTo>
                <a:lnTo>
                  <a:pt x="143430" y="282076"/>
                </a:lnTo>
                <a:lnTo>
                  <a:pt x="146486" y="279476"/>
                </a:lnTo>
                <a:lnTo>
                  <a:pt x="152422" y="271507"/>
                </a:lnTo>
                <a:lnTo>
                  <a:pt x="155338" y="266715"/>
                </a:lnTo>
                <a:lnTo>
                  <a:pt x="158235" y="261615"/>
                </a:lnTo>
                <a:lnTo>
                  <a:pt x="163993" y="250869"/>
                </a:lnTo>
                <a:lnTo>
                  <a:pt x="172590" y="234109"/>
                </a:lnTo>
                <a:lnTo>
                  <a:pt x="174498" y="227496"/>
                </a:lnTo>
                <a:lnTo>
                  <a:pt x="175771" y="220229"/>
                </a:lnTo>
                <a:lnTo>
                  <a:pt x="176619" y="212527"/>
                </a:lnTo>
                <a:lnTo>
                  <a:pt x="178137" y="204535"/>
                </a:lnTo>
                <a:lnTo>
                  <a:pt x="180102" y="196350"/>
                </a:lnTo>
                <a:lnTo>
                  <a:pt x="182364" y="188035"/>
                </a:lnTo>
                <a:lnTo>
                  <a:pt x="183872" y="179635"/>
                </a:lnTo>
                <a:lnTo>
                  <a:pt x="184877" y="171177"/>
                </a:lnTo>
                <a:lnTo>
                  <a:pt x="185547" y="162681"/>
                </a:lnTo>
                <a:lnTo>
                  <a:pt x="185994" y="154159"/>
                </a:lnTo>
                <a:lnTo>
                  <a:pt x="186491" y="137071"/>
                </a:lnTo>
                <a:lnTo>
                  <a:pt x="186836" y="103573"/>
                </a:lnTo>
                <a:lnTo>
                  <a:pt x="186885" y="67416"/>
                </a:lnTo>
                <a:lnTo>
                  <a:pt x="185933" y="63979"/>
                </a:lnTo>
                <a:lnTo>
                  <a:pt x="182336" y="57621"/>
                </a:lnTo>
                <a:lnTo>
                  <a:pt x="180102" y="51620"/>
                </a:lnTo>
                <a:lnTo>
                  <a:pt x="179507" y="48686"/>
                </a:lnTo>
                <a:lnTo>
                  <a:pt x="178157" y="46730"/>
                </a:lnTo>
                <a:lnTo>
                  <a:pt x="176305" y="45426"/>
                </a:lnTo>
                <a:lnTo>
                  <a:pt x="171707" y="43977"/>
                </a:lnTo>
                <a:lnTo>
                  <a:pt x="166488" y="43334"/>
                </a:lnTo>
                <a:lnTo>
                  <a:pt x="164716" y="44115"/>
                </a:lnTo>
                <a:lnTo>
                  <a:pt x="163534" y="45587"/>
                </a:lnTo>
                <a:lnTo>
                  <a:pt x="162746" y="47522"/>
                </a:lnTo>
                <a:lnTo>
                  <a:pt x="161871" y="54752"/>
                </a:lnTo>
                <a:lnTo>
                  <a:pt x="161637" y="59346"/>
                </a:lnTo>
                <a:lnTo>
                  <a:pt x="160529" y="64315"/>
                </a:lnTo>
                <a:lnTo>
                  <a:pt x="158838" y="69532"/>
                </a:lnTo>
                <a:lnTo>
                  <a:pt x="156758" y="74915"/>
                </a:lnTo>
                <a:lnTo>
                  <a:pt x="155371" y="81361"/>
                </a:lnTo>
                <a:lnTo>
                  <a:pt x="154447" y="88516"/>
                </a:lnTo>
                <a:lnTo>
                  <a:pt x="153831" y="96144"/>
                </a:lnTo>
                <a:lnTo>
                  <a:pt x="152467" y="103134"/>
                </a:lnTo>
                <a:lnTo>
                  <a:pt x="150606" y="109699"/>
                </a:lnTo>
                <a:lnTo>
                  <a:pt x="148412" y="115980"/>
                </a:lnTo>
                <a:lnTo>
                  <a:pt x="146950" y="123026"/>
                </a:lnTo>
                <a:lnTo>
                  <a:pt x="145975" y="130580"/>
                </a:lnTo>
                <a:lnTo>
                  <a:pt x="145325" y="138474"/>
                </a:lnTo>
                <a:lnTo>
                  <a:pt x="144892" y="146594"/>
                </a:lnTo>
                <a:lnTo>
                  <a:pt x="144410" y="163236"/>
                </a:lnTo>
                <a:lnTo>
                  <a:pt x="145235" y="171674"/>
                </a:lnTo>
                <a:lnTo>
                  <a:pt x="146737" y="180158"/>
                </a:lnTo>
                <a:lnTo>
                  <a:pt x="148690" y="188670"/>
                </a:lnTo>
                <a:lnTo>
                  <a:pt x="149993" y="196250"/>
                </a:lnTo>
                <a:lnTo>
                  <a:pt x="150861" y="203209"/>
                </a:lnTo>
                <a:lnTo>
                  <a:pt x="151440" y="209753"/>
                </a:lnTo>
                <a:lnTo>
                  <a:pt x="152779" y="216021"/>
                </a:lnTo>
                <a:lnTo>
                  <a:pt x="154623" y="222104"/>
                </a:lnTo>
                <a:lnTo>
                  <a:pt x="156806" y="228065"/>
                </a:lnTo>
                <a:lnTo>
                  <a:pt x="159213" y="233943"/>
                </a:lnTo>
                <a:lnTo>
                  <a:pt x="161771" y="239768"/>
                </a:lnTo>
                <a:lnTo>
                  <a:pt x="164428" y="245556"/>
                </a:lnTo>
                <a:lnTo>
                  <a:pt x="168105" y="250366"/>
                </a:lnTo>
                <a:lnTo>
                  <a:pt x="177270" y="258252"/>
                </a:lnTo>
                <a:lnTo>
                  <a:pt x="185153" y="264932"/>
                </a:lnTo>
                <a:lnTo>
                  <a:pt x="188589" y="268046"/>
                </a:lnTo>
                <a:lnTo>
                  <a:pt x="193737" y="271076"/>
                </a:lnTo>
                <a:lnTo>
                  <a:pt x="200026" y="274048"/>
                </a:lnTo>
                <a:lnTo>
                  <a:pt x="207077" y="276981"/>
                </a:lnTo>
                <a:lnTo>
                  <a:pt x="212730" y="278937"/>
                </a:lnTo>
                <a:lnTo>
                  <a:pt x="221551" y="281110"/>
                </a:lnTo>
                <a:lnTo>
                  <a:pt x="227141" y="281690"/>
                </a:lnTo>
                <a:lnTo>
                  <a:pt x="233726" y="282076"/>
                </a:lnTo>
                <a:lnTo>
                  <a:pt x="240973" y="282333"/>
                </a:lnTo>
                <a:lnTo>
                  <a:pt x="247710" y="281553"/>
                </a:lnTo>
                <a:lnTo>
                  <a:pt x="254106" y="280080"/>
                </a:lnTo>
                <a:lnTo>
                  <a:pt x="260275" y="278145"/>
                </a:lnTo>
                <a:lnTo>
                  <a:pt x="266293" y="276856"/>
                </a:lnTo>
                <a:lnTo>
                  <a:pt x="272209" y="275996"/>
                </a:lnTo>
                <a:lnTo>
                  <a:pt x="278059" y="275422"/>
                </a:lnTo>
                <a:lnTo>
                  <a:pt x="287098" y="272246"/>
                </a:lnTo>
                <a:lnTo>
                  <a:pt x="298330" y="2657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81"/>
          <p:cNvSpPr/>
          <p:nvPr/>
        </p:nvSpPr>
        <p:spPr>
          <a:xfrm>
            <a:off x="1417355" y="3437765"/>
            <a:ext cx="334293" cy="390166"/>
          </a:xfrm>
          <a:custGeom>
            <a:avLst/>
            <a:gdLst/>
            <a:ahLst/>
            <a:cxnLst/>
            <a:rect l="0" t="0" r="0" b="0"/>
            <a:pathLst>
              <a:path w="334293" h="390166">
                <a:moveTo>
                  <a:pt x="145697" y="222692"/>
                </a:moveTo>
                <a:lnTo>
                  <a:pt x="170109" y="198280"/>
                </a:lnTo>
                <a:lnTo>
                  <a:pt x="169592" y="197845"/>
                </a:lnTo>
                <a:lnTo>
                  <a:pt x="166477" y="197361"/>
                </a:lnTo>
                <a:lnTo>
                  <a:pt x="165265" y="196280"/>
                </a:lnTo>
                <a:lnTo>
                  <a:pt x="164457" y="194607"/>
                </a:lnTo>
                <a:lnTo>
                  <a:pt x="163919" y="192538"/>
                </a:lnTo>
                <a:lnTo>
                  <a:pt x="162608" y="191160"/>
                </a:lnTo>
                <a:lnTo>
                  <a:pt x="160781" y="190241"/>
                </a:lnTo>
                <a:lnTo>
                  <a:pt x="156211" y="189219"/>
                </a:lnTo>
                <a:lnTo>
                  <a:pt x="147330" y="188644"/>
                </a:lnTo>
                <a:lnTo>
                  <a:pt x="127746" y="188450"/>
                </a:lnTo>
                <a:lnTo>
                  <a:pt x="122299" y="188434"/>
                </a:lnTo>
                <a:lnTo>
                  <a:pt x="116764" y="189376"/>
                </a:lnTo>
                <a:lnTo>
                  <a:pt x="111168" y="190956"/>
                </a:lnTo>
                <a:lnTo>
                  <a:pt x="105533" y="192962"/>
                </a:lnTo>
                <a:lnTo>
                  <a:pt x="99871" y="194300"/>
                </a:lnTo>
                <a:lnTo>
                  <a:pt x="94191" y="195191"/>
                </a:lnTo>
                <a:lnTo>
                  <a:pt x="88500" y="195786"/>
                </a:lnTo>
                <a:lnTo>
                  <a:pt x="82800" y="197135"/>
                </a:lnTo>
                <a:lnTo>
                  <a:pt x="77096" y="198987"/>
                </a:lnTo>
                <a:lnTo>
                  <a:pt x="71388" y="201173"/>
                </a:lnTo>
                <a:lnTo>
                  <a:pt x="65678" y="203584"/>
                </a:lnTo>
                <a:lnTo>
                  <a:pt x="59966" y="206143"/>
                </a:lnTo>
                <a:lnTo>
                  <a:pt x="54253" y="208802"/>
                </a:lnTo>
                <a:lnTo>
                  <a:pt x="45365" y="211756"/>
                </a:lnTo>
                <a:lnTo>
                  <a:pt x="41662" y="212544"/>
                </a:lnTo>
                <a:lnTo>
                  <a:pt x="32467" y="218499"/>
                </a:lnTo>
                <a:lnTo>
                  <a:pt x="22982" y="226543"/>
                </a:lnTo>
                <a:lnTo>
                  <a:pt x="15592" y="233294"/>
                </a:lnTo>
                <a:lnTo>
                  <a:pt x="13240" y="237380"/>
                </a:lnTo>
                <a:lnTo>
                  <a:pt x="10627" y="247000"/>
                </a:lnTo>
                <a:lnTo>
                  <a:pt x="6926" y="257626"/>
                </a:lnTo>
                <a:lnTo>
                  <a:pt x="3058" y="268698"/>
                </a:lnTo>
                <a:lnTo>
                  <a:pt x="1339" y="279969"/>
                </a:lnTo>
                <a:lnTo>
                  <a:pt x="576" y="291329"/>
                </a:lnTo>
                <a:lnTo>
                  <a:pt x="236" y="302727"/>
                </a:lnTo>
                <a:lnTo>
                  <a:pt x="0" y="331280"/>
                </a:lnTo>
                <a:lnTo>
                  <a:pt x="2520" y="342709"/>
                </a:lnTo>
                <a:lnTo>
                  <a:pt x="4526" y="348423"/>
                </a:lnTo>
                <a:lnTo>
                  <a:pt x="7768" y="353185"/>
                </a:lnTo>
                <a:lnTo>
                  <a:pt x="16450" y="361017"/>
                </a:lnTo>
                <a:lnTo>
                  <a:pt x="24119" y="367672"/>
                </a:lnTo>
                <a:lnTo>
                  <a:pt x="31655" y="373805"/>
                </a:lnTo>
                <a:lnTo>
                  <a:pt x="41354" y="379706"/>
                </a:lnTo>
                <a:lnTo>
                  <a:pt x="49475" y="382964"/>
                </a:lnTo>
                <a:lnTo>
                  <a:pt x="57212" y="385364"/>
                </a:lnTo>
                <a:lnTo>
                  <a:pt x="67000" y="389606"/>
                </a:lnTo>
                <a:lnTo>
                  <a:pt x="71325" y="390165"/>
                </a:lnTo>
                <a:lnTo>
                  <a:pt x="75161" y="389586"/>
                </a:lnTo>
                <a:lnTo>
                  <a:pt x="78670" y="388247"/>
                </a:lnTo>
                <a:lnTo>
                  <a:pt x="87650" y="386760"/>
                </a:lnTo>
                <a:lnTo>
                  <a:pt x="92711" y="386363"/>
                </a:lnTo>
                <a:lnTo>
                  <a:pt x="97991" y="385146"/>
                </a:lnTo>
                <a:lnTo>
                  <a:pt x="103415" y="383382"/>
                </a:lnTo>
                <a:lnTo>
                  <a:pt x="108937" y="381254"/>
                </a:lnTo>
                <a:lnTo>
                  <a:pt x="114523" y="378883"/>
                </a:lnTo>
                <a:lnTo>
                  <a:pt x="125809" y="373708"/>
                </a:lnTo>
                <a:lnTo>
                  <a:pt x="130533" y="370042"/>
                </a:lnTo>
                <a:lnTo>
                  <a:pt x="138323" y="360888"/>
                </a:lnTo>
                <a:lnTo>
                  <a:pt x="147499" y="350470"/>
                </a:lnTo>
                <a:lnTo>
                  <a:pt x="152614" y="345025"/>
                </a:lnTo>
                <a:lnTo>
                  <a:pt x="156976" y="338537"/>
                </a:lnTo>
                <a:lnTo>
                  <a:pt x="160836" y="331355"/>
                </a:lnTo>
                <a:lnTo>
                  <a:pt x="164362" y="323709"/>
                </a:lnTo>
                <a:lnTo>
                  <a:pt x="167665" y="315754"/>
                </a:lnTo>
                <a:lnTo>
                  <a:pt x="170820" y="307593"/>
                </a:lnTo>
                <a:lnTo>
                  <a:pt x="176865" y="290906"/>
                </a:lnTo>
                <a:lnTo>
                  <a:pt x="182727" y="273965"/>
                </a:lnTo>
                <a:lnTo>
                  <a:pt x="185624" y="264494"/>
                </a:lnTo>
                <a:lnTo>
                  <a:pt x="194251" y="233913"/>
                </a:lnTo>
                <a:lnTo>
                  <a:pt x="199979" y="215297"/>
                </a:lnTo>
                <a:lnTo>
                  <a:pt x="201888" y="205379"/>
                </a:lnTo>
                <a:lnTo>
                  <a:pt x="203160" y="194958"/>
                </a:lnTo>
                <a:lnTo>
                  <a:pt x="204008" y="184200"/>
                </a:lnTo>
                <a:lnTo>
                  <a:pt x="204574" y="174171"/>
                </a:lnTo>
                <a:lnTo>
                  <a:pt x="205202" y="155407"/>
                </a:lnTo>
                <a:lnTo>
                  <a:pt x="205638" y="104635"/>
                </a:lnTo>
                <a:lnTo>
                  <a:pt x="205660" y="95410"/>
                </a:lnTo>
                <a:lnTo>
                  <a:pt x="204723" y="87355"/>
                </a:lnTo>
                <a:lnTo>
                  <a:pt x="203145" y="80080"/>
                </a:lnTo>
                <a:lnTo>
                  <a:pt x="201141" y="73325"/>
                </a:lnTo>
                <a:lnTo>
                  <a:pt x="199804" y="66916"/>
                </a:lnTo>
                <a:lnTo>
                  <a:pt x="198913" y="60739"/>
                </a:lnTo>
                <a:lnTo>
                  <a:pt x="196971" y="48795"/>
                </a:lnTo>
                <a:lnTo>
                  <a:pt x="192933" y="37137"/>
                </a:lnTo>
                <a:lnTo>
                  <a:pt x="187963" y="25606"/>
                </a:lnTo>
                <a:lnTo>
                  <a:pt x="182579" y="15083"/>
                </a:lnTo>
                <a:lnTo>
                  <a:pt x="173902" y="3107"/>
                </a:lnTo>
                <a:lnTo>
                  <a:pt x="171560" y="0"/>
                </a:lnTo>
                <a:lnTo>
                  <a:pt x="166907" y="4415"/>
                </a:lnTo>
                <a:lnTo>
                  <a:pt x="166504" y="6689"/>
                </a:lnTo>
                <a:lnTo>
                  <a:pt x="167189" y="9157"/>
                </a:lnTo>
                <a:lnTo>
                  <a:pt x="168597" y="11756"/>
                </a:lnTo>
                <a:lnTo>
                  <a:pt x="170162" y="19723"/>
                </a:lnTo>
                <a:lnTo>
                  <a:pt x="170858" y="29614"/>
                </a:lnTo>
                <a:lnTo>
                  <a:pt x="171167" y="40359"/>
                </a:lnTo>
                <a:lnTo>
                  <a:pt x="173845" y="51485"/>
                </a:lnTo>
                <a:lnTo>
                  <a:pt x="175892" y="57119"/>
                </a:lnTo>
                <a:lnTo>
                  <a:pt x="177257" y="63733"/>
                </a:lnTo>
                <a:lnTo>
                  <a:pt x="178167" y="70999"/>
                </a:lnTo>
                <a:lnTo>
                  <a:pt x="178774" y="78701"/>
                </a:lnTo>
                <a:lnTo>
                  <a:pt x="180131" y="86693"/>
                </a:lnTo>
                <a:lnTo>
                  <a:pt x="181988" y="94879"/>
                </a:lnTo>
                <a:lnTo>
                  <a:pt x="184178" y="103193"/>
                </a:lnTo>
                <a:lnTo>
                  <a:pt x="186591" y="111593"/>
                </a:lnTo>
                <a:lnTo>
                  <a:pt x="191812" y="128547"/>
                </a:lnTo>
                <a:lnTo>
                  <a:pt x="193586" y="138022"/>
                </a:lnTo>
                <a:lnTo>
                  <a:pt x="194768" y="148147"/>
                </a:lnTo>
                <a:lnTo>
                  <a:pt x="195556" y="158708"/>
                </a:lnTo>
                <a:lnTo>
                  <a:pt x="197034" y="168606"/>
                </a:lnTo>
                <a:lnTo>
                  <a:pt x="198971" y="178062"/>
                </a:lnTo>
                <a:lnTo>
                  <a:pt x="201216" y="187224"/>
                </a:lnTo>
                <a:lnTo>
                  <a:pt x="202712" y="196189"/>
                </a:lnTo>
                <a:lnTo>
                  <a:pt x="203709" y="205023"/>
                </a:lnTo>
                <a:lnTo>
                  <a:pt x="204374" y="213771"/>
                </a:lnTo>
                <a:lnTo>
                  <a:pt x="205770" y="222459"/>
                </a:lnTo>
                <a:lnTo>
                  <a:pt x="207653" y="231109"/>
                </a:lnTo>
                <a:lnTo>
                  <a:pt x="209861" y="239734"/>
                </a:lnTo>
                <a:lnTo>
                  <a:pt x="212286" y="247388"/>
                </a:lnTo>
                <a:lnTo>
                  <a:pt x="214854" y="254396"/>
                </a:lnTo>
                <a:lnTo>
                  <a:pt x="217519" y="260973"/>
                </a:lnTo>
                <a:lnTo>
                  <a:pt x="221201" y="268215"/>
                </a:lnTo>
                <a:lnTo>
                  <a:pt x="225560" y="275901"/>
                </a:lnTo>
                <a:lnTo>
                  <a:pt x="230372" y="283882"/>
                </a:lnTo>
                <a:lnTo>
                  <a:pt x="240798" y="295290"/>
                </a:lnTo>
                <a:lnTo>
                  <a:pt x="246245" y="299666"/>
                </a:lnTo>
                <a:lnTo>
                  <a:pt x="251781" y="304488"/>
                </a:lnTo>
                <a:lnTo>
                  <a:pt x="257378" y="309608"/>
                </a:lnTo>
                <a:lnTo>
                  <a:pt x="263013" y="314926"/>
                </a:lnTo>
                <a:lnTo>
                  <a:pt x="268675" y="318472"/>
                </a:lnTo>
                <a:lnTo>
                  <a:pt x="274355" y="320835"/>
                </a:lnTo>
                <a:lnTo>
                  <a:pt x="280047" y="322411"/>
                </a:lnTo>
                <a:lnTo>
                  <a:pt x="285746" y="324414"/>
                </a:lnTo>
                <a:lnTo>
                  <a:pt x="291450" y="326701"/>
                </a:lnTo>
                <a:lnTo>
                  <a:pt x="297158" y="329179"/>
                </a:lnTo>
                <a:lnTo>
                  <a:pt x="303821" y="330831"/>
                </a:lnTo>
                <a:lnTo>
                  <a:pt x="311121" y="331932"/>
                </a:lnTo>
                <a:lnTo>
                  <a:pt x="334292" y="3341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82"/>
          <p:cNvSpPr/>
          <p:nvPr/>
        </p:nvSpPr>
        <p:spPr>
          <a:xfrm>
            <a:off x="1828983" y="3391029"/>
            <a:ext cx="411297" cy="439068"/>
          </a:xfrm>
          <a:custGeom>
            <a:avLst/>
            <a:gdLst/>
            <a:ahLst/>
            <a:cxnLst/>
            <a:rect l="0" t="0" r="0" b="0"/>
            <a:pathLst>
              <a:path w="411297" h="439068">
                <a:moveTo>
                  <a:pt x="179839" y="217993"/>
                </a:moveTo>
                <a:lnTo>
                  <a:pt x="179839" y="213442"/>
                </a:lnTo>
                <a:lnTo>
                  <a:pt x="178886" y="212102"/>
                </a:lnTo>
                <a:lnTo>
                  <a:pt x="177299" y="211208"/>
                </a:lnTo>
                <a:lnTo>
                  <a:pt x="172458" y="209774"/>
                </a:lnTo>
                <a:lnTo>
                  <a:pt x="172061" y="208703"/>
                </a:lnTo>
                <a:lnTo>
                  <a:pt x="171619" y="204975"/>
                </a:lnTo>
                <a:lnTo>
                  <a:pt x="169597" y="203599"/>
                </a:lnTo>
                <a:lnTo>
                  <a:pt x="162269" y="202071"/>
                </a:lnTo>
                <a:lnTo>
                  <a:pt x="151985" y="201211"/>
                </a:lnTo>
                <a:lnTo>
                  <a:pt x="143329" y="201009"/>
                </a:lnTo>
                <a:lnTo>
                  <a:pt x="126801" y="200880"/>
                </a:lnTo>
                <a:lnTo>
                  <a:pt x="117849" y="203402"/>
                </a:lnTo>
                <a:lnTo>
                  <a:pt x="107521" y="207699"/>
                </a:lnTo>
                <a:lnTo>
                  <a:pt x="96580" y="212783"/>
                </a:lnTo>
                <a:lnTo>
                  <a:pt x="79710" y="221000"/>
                </a:lnTo>
                <a:lnTo>
                  <a:pt x="68345" y="229172"/>
                </a:lnTo>
                <a:lnTo>
                  <a:pt x="56944" y="238202"/>
                </a:lnTo>
                <a:lnTo>
                  <a:pt x="45526" y="245390"/>
                </a:lnTo>
                <a:lnTo>
                  <a:pt x="36642" y="254299"/>
                </a:lnTo>
                <a:lnTo>
                  <a:pt x="28566" y="264609"/>
                </a:lnTo>
                <a:lnTo>
                  <a:pt x="18627" y="275541"/>
                </a:lnTo>
                <a:lnTo>
                  <a:pt x="10399" y="286750"/>
                </a:lnTo>
                <a:lnTo>
                  <a:pt x="6871" y="292406"/>
                </a:lnTo>
                <a:lnTo>
                  <a:pt x="4520" y="299034"/>
                </a:lnTo>
                <a:lnTo>
                  <a:pt x="2952" y="306311"/>
                </a:lnTo>
                <a:lnTo>
                  <a:pt x="1907" y="314019"/>
                </a:lnTo>
                <a:lnTo>
                  <a:pt x="745" y="327664"/>
                </a:lnTo>
                <a:lnTo>
                  <a:pt x="229" y="340078"/>
                </a:lnTo>
                <a:lnTo>
                  <a:pt x="0" y="351946"/>
                </a:lnTo>
                <a:lnTo>
                  <a:pt x="2438" y="363570"/>
                </a:lnTo>
                <a:lnTo>
                  <a:pt x="6697" y="375086"/>
                </a:lnTo>
                <a:lnTo>
                  <a:pt x="11764" y="386555"/>
                </a:lnTo>
                <a:lnTo>
                  <a:pt x="15402" y="391328"/>
                </a:lnTo>
                <a:lnTo>
                  <a:pt x="24523" y="399171"/>
                </a:lnTo>
                <a:lnTo>
                  <a:pt x="32387" y="408372"/>
                </a:lnTo>
                <a:lnTo>
                  <a:pt x="35818" y="413492"/>
                </a:lnTo>
                <a:lnTo>
                  <a:pt x="44709" y="421721"/>
                </a:lnTo>
                <a:lnTo>
                  <a:pt x="55011" y="428554"/>
                </a:lnTo>
                <a:lnTo>
                  <a:pt x="65940" y="434766"/>
                </a:lnTo>
                <a:lnTo>
                  <a:pt x="74607" y="438162"/>
                </a:lnTo>
                <a:lnTo>
                  <a:pt x="78252" y="439067"/>
                </a:lnTo>
                <a:lnTo>
                  <a:pt x="82587" y="438718"/>
                </a:lnTo>
                <a:lnTo>
                  <a:pt x="92483" y="435791"/>
                </a:lnTo>
                <a:lnTo>
                  <a:pt x="103232" y="433854"/>
                </a:lnTo>
                <a:lnTo>
                  <a:pt x="114359" y="432041"/>
                </a:lnTo>
                <a:lnTo>
                  <a:pt x="125654" y="428061"/>
                </a:lnTo>
                <a:lnTo>
                  <a:pt x="130381" y="424713"/>
                </a:lnTo>
                <a:lnTo>
                  <a:pt x="138173" y="415914"/>
                </a:lnTo>
                <a:lnTo>
                  <a:pt x="147351" y="405653"/>
                </a:lnTo>
                <a:lnTo>
                  <a:pt x="156827" y="394743"/>
                </a:lnTo>
                <a:lnTo>
                  <a:pt x="164214" y="383543"/>
                </a:lnTo>
                <a:lnTo>
                  <a:pt x="168470" y="375985"/>
                </a:lnTo>
                <a:lnTo>
                  <a:pt x="178279" y="357427"/>
                </a:lnTo>
                <a:lnTo>
                  <a:pt x="182609" y="348097"/>
                </a:lnTo>
                <a:lnTo>
                  <a:pt x="186448" y="339019"/>
                </a:lnTo>
                <a:lnTo>
                  <a:pt x="189960" y="330110"/>
                </a:lnTo>
                <a:lnTo>
                  <a:pt x="196402" y="312590"/>
                </a:lnTo>
                <a:lnTo>
                  <a:pt x="199454" y="303918"/>
                </a:lnTo>
                <a:lnTo>
                  <a:pt x="202440" y="294326"/>
                </a:lnTo>
                <a:lnTo>
                  <a:pt x="208299" y="273509"/>
                </a:lnTo>
                <a:lnTo>
                  <a:pt x="216952" y="240369"/>
                </a:lnTo>
                <a:lnTo>
                  <a:pt x="218869" y="229100"/>
                </a:lnTo>
                <a:lnTo>
                  <a:pt x="220146" y="217778"/>
                </a:lnTo>
                <a:lnTo>
                  <a:pt x="220998" y="206420"/>
                </a:lnTo>
                <a:lnTo>
                  <a:pt x="222518" y="195037"/>
                </a:lnTo>
                <a:lnTo>
                  <a:pt x="224485" y="183640"/>
                </a:lnTo>
                <a:lnTo>
                  <a:pt x="226748" y="172231"/>
                </a:lnTo>
                <a:lnTo>
                  <a:pt x="228256" y="160815"/>
                </a:lnTo>
                <a:lnTo>
                  <a:pt x="229262" y="149394"/>
                </a:lnTo>
                <a:lnTo>
                  <a:pt x="229933" y="137971"/>
                </a:lnTo>
                <a:lnTo>
                  <a:pt x="230678" y="117657"/>
                </a:lnTo>
                <a:lnTo>
                  <a:pt x="231097" y="90156"/>
                </a:lnTo>
                <a:lnTo>
                  <a:pt x="231239" y="55264"/>
                </a:lnTo>
                <a:lnTo>
                  <a:pt x="232203" y="47594"/>
                </a:lnTo>
                <a:lnTo>
                  <a:pt x="235814" y="33993"/>
                </a:lnTo>
                <a:lnTo>
                  <a:pt x="238054" y="24138"/>
                </a:lnTo>
                <a:lnTo>
                  <a:pt x="238652" y="20176"/>
                </a:lnTo>
                <a:lnTo>
                  <a:pt x="238097" y="16583"/>
                </a:lnTo>
                <a:lnTo>
                  <a:pt x="232904" y="3971"/>
                </a:lnTo>
                <a:lnTo>
                  <a:pt x="232361" y="1017"/>
                </a:lnTo>
                <a:lnTo>
                  <a:pt x="231998" y="0"/>
                </a:lnTo>
                <a:lnTo>
                  <a:pt x="231757" y="274"/>
                </a:lnTo>
                <a:lnTo>
                  <a:pt x="231316" y="12707"/>
                </a:lnTo>
                <a:lnTo>
                  <a:pt x="231302" y="15413"/>
                </a:lnTo>
                <a:lnTo>
                  <a:pt x="226732" y="28324"/>
                </a:lnTo>
                <a:lnTo>
                  <a:pt x="224493" y="41303"/>
                </a:lnTo>
                <a:lnTo>
                  <a:pt x="223896" y="48765"/>
                </a:lnTo>
                <a:lnTo>
                  <a:pt x="224450" y="56596"/>
                </a:lnTo>
                <a:lnTo>
                  <a:pt x="225772" y="64675"/>
                </a:lnTo>
                <a:lnTo>
                  <a:pt x="227606" y="72919"/>
                </a:lnTo>
                <a:lnTo>
                  <a:pt x="228829" y="82224"/>
                </a:lnTo>
                <a:lnTo>
                  <a:pt x="229644" y="92238"/>
                </a:lnTo>
                <a:lnTo>
                  <a:pt x="230187" y="102724"/>
                </a:lnTo>
                <a:lnTo>
                  <a:pt x="230791" y="127075"/>
                </a:lnTo>
                <a:lnTo>
                  <a:pt x="230952" y="140236"/>
                </a:lnTo>
                <a:lnTo>
                  <a:pt x="232012" y="152820"/>
                </a:lnTo>
                <a:lnTo>
                  <a:pt x="233671" y="165019"/>
                </a:lnTo>
                <a:lnTo>
                  <a:pt x="238054" y="189687"/>
                </a:lnTo>
                <a:lnTo>
                  <a:pt x="243178" y="216525"/>
                </a:lnTo>
                <a:lnTo>
                  <a:pt x="248630" y="241788"/>
                </a:lnTo>
                <a:lnTo>
                  <a:pt x="259891" y="289051"/>
                </a:lnTo>
                <a:lnTo>
                  <a:pt x="262734" y="299655"/>
                </a:lnTo>
                <a:lnTo>
                  <a:pt x="268434" y="319058"/>
                </a:lnTo>
                <a:lnTo>
                  <a:pt x="272240" y="328231"/>
                </a:lnTo>
                <a:lnTo>
                  <a:pt x="276682" y="337205"/>
                </a:lnTo>
                <a:lnTo>
                  <a:pt x="281548" y="346045"/>
                </a:lnTo>
                <a:lnTo>
                  <a:pt x="286698" y="353844"/>
                </a:lnTo>
                <a:lnTo>
                  <a:pt x="292036" y="360948"/>
                </a:lnTo>
                <a:lnTo>
                  <a:pt x="303047" y="372969"/>
                </a:lnTo>
                <a:lnTo>
                  <a:pt x="314291" y="381486"/>
                </a:lnTo>
                <a:lnTo>
                  <a:pt x="326780" y="391637"/>
                </a:lnTo>
                <a:lnTo>
                  <a:pt x="331139" y="393763"/>
                </a:lnTo>
                <a:lnTo>
                  <a:pt x="341064" y="396125"/>
                </a:lnTo>
                <a:lnTo>
                  <a:pt x="352810" y="397456"/>
                </a:lnTo>
                <a:lnTo>
                  <a:pt x="361808" y="395227"/>
                </a:lnTo>
                <a:lnTo>
                  <a:pt x="371204" y="391061"/>
                </a:lnTo>
                <a:lnTo>
                  <a:pt x="378555" y="386035"/>
                </a:lnTo>
                <a:lnTo>
                  <a:pt x="384997" y="378086"/>
                </a:lnTo>
                <a:lnTo>
                  <a:pt x="388049" y="373299"/>
                </a:lnTo>
                <a:lnTo>
                  <a:pt x="391439" y="360361"/>
                </a:lnTo>
                <a:lnTo>
                  <a:pt x="392343" y="352910"/>
                </a:lnTo>
                <a:lnTo>
                  <a:pt x="395888" y="339551"/>
                </a:lnTo>
                <a:lnTo>
                  <a:pt x="400638" y="328216"/>
                </a:lnTo>
                <a:lnTo>
                  <a:pt x="403239" y="323860"/>
                </a:lnTo>
                <a:lnTo>
                  <a:pt x="411296" y="3122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583"/>
          <p:cNvSpPr/>
          <p:nvPr/>
        </p:nvSpPr>
        <p:spPr>
          <a:xfrm>
            <a:off x="2883217" y="4089082"/>
            <a:ext cx="17146" cy="325756"/>
          </a:xfrm>
          <a:custGeom>
            <a:avLst/>
            <a:gdLst/>
            <a:ahLst/>
            <a:cxnLst/>
            <a:rect l="0" t="0" r="0" b="0"/>
            <a:pathLst>
              <a:path w="17146" h="325756">
                <a:moveTo>
                  <a:pt x="17145" y="0"/>
                </a:moveTo>
                <a:lnTo>
                  <a:pt x="384" y="0"/>
                </a:lnTo>
                <a:lnTo>
                  <a:pt x="51" y="9325"/>
                </a:lnTo>
                <a:lnTo>
                  <a:pt x="0" y="71863"/>
                </a:lnTo>
                <a:lnTo>
                  <a:pt x="952" y="78389"/>
                </a:lnTo>
                <a:lnTo>
                  <a:pt x="2540" y="84645"/>
                </a:lnTo>
                <a:lnTo>
                  <a:pt x="4551" y="90719"/>
                </a:lnTo>
                <a:lnTo>
                  <a:pt x="5891" y="96675"/>
                </a:lnTo>
                <a:lnTo>
                  <a:pt x="6785" y="102550"/>
                </a:lnTo>
                <a:lnTo>
                  <a:pt x="7381" y="108371"/>
                </a:lnTo>
                <a:lnTo>
                  <a:pt x="7778" y="114157"/>
                </a:lnTo>
                <a:lnTo>
                  <a:pt x="8043" y="119920"/>
                </a:lnTo>
                <a:lnTo>
                  <a:pt x="8337" y="132355"/>
                </a:lnTo>
                <a:lnTo>
                  <a:pt x="8572" y="298338"/>
                </a:lnTo>
                <a:lnTo>
                  <a:pt x="9525" y="302715"/>
                </a:lnTo>
                <a:lnTo>
                  <a:pt x="11112" y="306585"/>
                </a:lnTo>
                <a:lnTo>
                  <a:pt x="13124" y="310118"/>
                </a:lnTo>
                <a:lnTo>
                  <a:pt x="14464" y="313425"/>
                </a:lnTo>
                <a:lnTo>
                  <a:pt x="15358" y="316582"/>
                </a:lnTo>
                <a:lnTo>
                  <a:pt x="15953" y="319640"/>
                </a:lnTo>
                <a:lnTo>
                  <a:pt x="15398" y="321679"/>
                </a:lnTo>
                <a:lnTo>
                  <a:pt x="14075" y="323037"/>
                </a:lnTo>
                <a:lnTo>
                  <a:pt x="8572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84"/>
          <p:cNvSpPr/>
          <p:nvPr/>
        </p:nvSpPr>
        <p:spPr>
          <a:xfrm>
            <a:off x="2780347" y="3969067"/>
            <a:ext cx="17146" cy="8574"/>
          </a:xfrm>
          <a:custGeom>
            <a:avLst/>
            <a:gdLst/>
            <a:ahLst/>
            <a:cxnLst/>
            <a:rect l="0" t="0" r="0" b="0"/>
            <a:pathLst>
              <a:path w="17146" h="8574">
                <a:moveTo>
                  <a:pt x="17145" y="8573"/>
                </a:moveTo>
                <a:lnTo>
                  <a:pt x="12594" y="8573"/>
                </a:lnTo>
                <a:lnTo>
                  <a:pt x="11253" y="7620"/>
                </a:lnTo>
                <a:lnTo>
                  <a:pt x="10360" y="6033"/>
                </a:lnTo>
                <a:lnTo>
                  <a:pt x="9764" y="4022"/>
                </a:lnTo>
                <a:lnTo>
                  <a:pt x="8414" y="2681"/>
                </a:lnTo>
                <a:lnTo>
                  <a:pt x="6562" y="178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585"/>
          <p:cNvSpPr/>
          <p:nvPr/>
        </p:nvSpPr>
        <p:spPr>
          <a:xfrm>
            <a:off x="3046094" y="3960495"/>
            <a:ext cx="247254" cy="416082"/>
          </a:xfrm>
          <a:custGeom>
            <a:avLst/>
            <a:gdLst/>
            <a:ahLst/>
            <a:cxnLst/>
            <a:rect l="0" t="0" r="0" b="0"/>
            <a:pathLst>
              <a:path w="247254" h="416082">
                <a:moveTo>
                  <a:pt x="0" y="0"/>
                </a:moveTo>
                <a:lnTo>
                  <a:pt x="0" y="15600"/>
                </a:lnTo>
                <a:lnTo>
                  <a:pt x="2540" y="18998"/>
                </a:lnTo>
                <a:lnTo>
                  <a:pt x="4551" y="21238"/>
                </a:lnTo>
                <a:lnTo>
                  <a:pt x="5892" y="24636"/>
                </a:lnTo>
                <a:lnTo>
                  <a:pt x="7381" y="33491"/>
                </a:lnTo>
                <a:lnTo>
                  <a:pt x="10583" y="43778"/>
                </a:lnTo>
                <a:lnTo>
                  <a:pt x="15181" y="54699"/>
                </a:lnTo>
                <a:lnTo>
                  <a:pt x="20400" y="65903"/>
                </a:lnTo>
                <a:lnTo>
                  <a:pt x="22173" y="72510"/>
                </a:lnTo>
                <a:lnTo>
                  <a:pt x="23355" y="79772"/>
                </a:lnTo>
                <a:lnTo>
                  <a:pt x="24142" y="87471"/>
                </a:lnTo>
                <a:lnTo>
                  <a:pt x="24667" y="94509"/>
                </a:lnTo>
                <a:lnTo>
                  <a:pt x="25251" y="107409"/>
                </a:lnTo>
                <a:lnTo>
                  <a:pt x="25580" y="129932"/>
                </a:lnTo>
                <a:lnTo>
                  <a:pt x="26578" y="138056"/>
                </a:lnTo>
                <a:lnTo>
                  <a:pt x="28197" y="146330"/>
                </a:lnTo>
                <a:lnTo>
                  <a:pt x="30228" y="154703"/>
                </a:lnTo>
                <a:lnTo>
                  <a:pt x="31582" y="163143"/>
                </a:lnTo>
                <a:lnTo>
                  <a:pt x="32485" y="171627"/>
                </a:lnTo>
                <a:lnTo>
                  <a:pt x="33087" y="180140"/>
                </a:lnTo>
                <a:lnTo>
                  <a:pt x="33488" y="188673"/>
                </a:lnTo>
                <a:lnTo>
                  <a:pt x="33934" y="205775"/>
                </a:lnTo>
                <a:lnTo>
                  <a:pt x="34185" y="231468"/>
                </a:lnTo>
                <a:lnTo>
                  <a:pt x="35173" y="240036"/>
                </a:lnTo>
                <a:lnTo>
                  <a:pt x="36784" y="248607"/>
                </a:lnTo>
                <a:lnTo>
                  <a:pt x="38810" y="257178"/>
                </a:lnTo>
                <a:lnTo>
                  <a:pt x="40161" y="264797"/>
                </a:lnTo>
                <a:lnTo>
                  <a:pt x="41062" y="271781"/>
                </a:lnTo>
                <a:lnTo>
                  <a:pt x="41662" y="278342"/>
                </a:lnTo>
                <a:lnTo>
                  <a:pt x="42062" y="285574"/>
                </a:lnTo>
                <a:lnTo>
                  <a:pt x="42507" y="301229"/>
                </a:lnTo>
                <a:lnTo>
                  <a:pt x="43579" y="308452"/>
                </a:lnTo>
                <a:lnTo>
                  <a:pt x="45245" y="315172"/>
                </a:lnTo>
                <a:lnTo>
                  <a:pt x="47309" y="321557"/>
                </a:lnTo>
                <a:lnTo>
                  <a:pt x="47732" y="328671"/>
                </a:lnTo>
                <a:lnTo>
                  <a:pt x="47061" y="336272"/>
                </a:lnTo>
                <a:lnTo>
                  <a:pt x="45662" y="344196"/>
                </a:lnTo>
                <a:lnTo>
                  <a:pt x="44729" y="351384"/>
                </a:lnTo>
                <a:lnTo>
                  <a:pt x="44107" y="358081"/>
                </a:lnTo>
                <a:lnTo>
                  <a:pt x="43416" y="369649"/>
                </a:lnTo>
                <a:lnTo>
                  <a:pt x="43027" y="381517"/>
                </a:lnTo>
                <a:lnTo>
                  <a:pt x="42877" y="399928"/>
                </a:lnTo>
                <a:lnTo>
                  <a:pt x="42863" y="416081"/>
                </a:lnTo>
                <a:lnTo>
                  <a:pt x="42863" y="412274"/>
                </a:lnTo>
                <a:lnTo>
                  <a:pt x="38312" y="407164"/>
                </a:lnTo>
                <a:lnTo>
                  <a:pt x="36972" y="404793"/>
                </a:lnTo>
                <a:lnTo>
                  <a:pt x="35482" y="399617"/>
                </a:lnTo>
                <a:lnTo>
                  <a:pt x="33573" y="387582"/>
                </a:lnTo>
                <a:lnTo>
                  <a:pt x="29844" y="378316"/>
                </a:lnTo>
                <a:lnTo>
                  <a:pt x="27552" y="367848"/>
                </a:lnTo>
                <a:lnTo>
                  <a:pt x="26533" y="356845"/>
                </a:lnTo>
                <a:lnTo>
                  <a:pt x="26080" y="345605"/>
                </a:lnTo>
                <a:lnTo>
                  <a:pt x="26912" y="338988"/>
                </a:lnTo>
                <a:lnTo>
                  <a:pt x="28419" y="331720"/>
                </a:lnTo>
                <a:lnTo>
                  <a:pt x="30376" y="324016"/>
                </a:lnTo>
                <a:lnTo>
                  <a:pt x="31681" y="316023"/>
                </a:lnTo>
                <a:lnTo>
                  <a:pt x="32551" y="307837"/>
                </a:lnTo>
                <a:lnTo>
                  <a:pt x="33131" y="299522"/>
                </a:lnTo>
                <a:lnTo>
                  <a:pt x="34470" y="292074"/>
                </a:lnTo>
                <a:lnTo>
                  <a:pt x="36315" y="285203"/>
                </a:lnTo>
                <a:lnTo>
                  <a:pt x="46121" y="255938"/>
                </a:lnTo>
                <a:lnTo>
                  <a:pt x="48845" y="248730"/>
                </a:lnTo>
                <a:lnTo>
                  <a:pt x="51613" y="242020"/>
                </a:lnTo>
                <a:lnTo>
                  <a:pt x="54412" y="235641"/>
                </a:lnTo>
                <a:lnTo>
                  <a:pt x="58182" y="228532"/>
                </a:lnTo>
                <a:lnTo>
                  <a:pt x="62600" y="220934"/>
                </a:lnTo>
                <a:lnTo>
                  <a:pt x="67451" y="213012"/>
                </a:lnTo>
                <a:lnTo>
                  <a:pt x="71638" y="205825"/>
                </a:lnTo>
                <a:lnTo>
                  <a:pt x="78829" y="192760"/>
                </a:lnTo>
                <a:lnTo>
                  <a:pt x="83033" y="186609"/>
                </a:lnTo>
                <a:lnTo>
                  <a:pt x="87741" y="180604"/>
                </a:lnTo>
                <a:lnTo>
                  <a:pt x="92784" y="174695"/>
                </a:lnTo>
                <a:lnTo>
                  <a:pt x="97099" y="168851"/>
                </a:lnTo>
                <a:lnTo>
                  <a:pt x="104433" y="157277"/>
                </a:lnTo>
                <a:lnTo>
                  <a:pt x="109627" y="152476"/>
                </a:lnTo>
                <a:lnTo>
                  <a:pt x="115947" y="148323"/>
                </a:lnTo>
                <a:lnTo>
                  <a:pt x="142072" y="134814"/>
                </a:lnTo>
                <a:lnTo>
                  <a:pt x="147102" y="132738"/>
                </a:lnTo>
                <a:lnTo>
                  <a:pt x="151408" y="131355"/>
                </a:lnTo>
                <a:lnTo>
                  <a:pt x="155232" y="130432"/>
                </a:lnTo>
                <a:lnTo>
                  <a:pt x="159685" y="129817"/>
                </a:lnTo>
                <a:lnTo>
                  <a:pt x="164560" y="129407"/>
                </a:lnTo>
                <a:lnTo>
                  <a:pt x="169714" y="129134"/>
                </a:lnTo>
                <a:lnTo>
                  <a:pt x="180521" y="128830"/>
                </a:lnTo>
                <a:lnTo>
                  <a:pt x="198431" y="128635"/>
                </a:lnTo>
                <a:lnTo>
                  <a:pt x="202772" y="129572"/>
                </a:lnTo>
                <a:lnTo>
                  <a:pt x="207572" y="131149"/>
                </a:lnTo>
                <a:lnTo>
                  <a:pt x="212676" y="133152"/>
                </a:lnTo>
                <a:lnTo>
                  <a:pt x="217032" y="135441"/>
                </a:lnTo>
                <a:lnTo>
                  <a:pt x="224411" y="140523"/>
                </a:lnTo>
                <a:lnTo>
                  <a:pt x="230866" y="148497"/>
                </a:lnTo>
                <a:lnTo>
                  <a:pt x="233921" y="153290"/>
                </a:lnTo>
                <a:lnTo>
                  <a:pt x="237315" y="163697"/>
                </a:lnTo>
                <a:lnTo>
                  <a:pt x="239776" y="175624"/>
                </a:lnTo>
                <a:lnTo>
                  <a:pt x="241766" y="182805"/>
                </a:lnTo>
                <a:lnTo>
                  <a:pt x="244045" y="190450"/>
                </a:lnTo>
                <a:lnTo>
                  <a:pt x="245564" y="197451"/>
                </a:lnTo>
                <a:lnTo>
                  <a:pt x="247253" y="210311"/>
                </a:lnTo>
                <a:lnTo>
                  <a:pt x="246750" y="217360"/>
                </a:lnTo>
                <a:lnTo>
                  <a:pt x="245463" y="224916"/>
                </a:lnTo>
                <a:lnTo>
                  <a:pt x="243652" y="232811"/>
                </a:lnTo>
                <a:lnTo>
                  <a:pt x="242445" y="240933"/>
                </a:lnTo>
                <a:lnTo>
                  <a:pt x="241640" y="249204"/>
                </a:lnTo>
                <a:lnTo>
                  <a:pt x="241104" y="257576"/>
                </a:lnTo>
                <a:lnTo>
                  <a:pt x="240507" y="271958"/>
                </a:lnTo>
                <a:lnTo>
                  <a:pt x="240349" y="278460"/>
                </a:lnTo>
                <a:lnTo>
                  <a:pt x="239290" y="285652"/>
                </a:lnTo>
                <a:lnTo>
                  <a:pt x="237632" y="293305"/>
                </a:lnTo>
                <a:lnTo>
                  <a:pt x="235574" y="301264"/>
                </a:lnTo>
                <a:lnTo>
                  <a:pt x="234202" y="308475"/>
                </a:lnTo>
                <a:lnTo>
                  <a:pt x="233288" y="315188"/>
                </a:lnTo>
                <a:lnTo>
                  <a:pt x="232677" y="321567"/>
                </a:lnTo>
                <a:lnTo>
                  <a:pt x="232271" y="328678"/>
                </a:lnTo>
                <a:lnTo>
                  <a:pt x="231819" y="344199"/>
                </a:lnTo>
                <a:lnTo>
                  <a:pt x="231529" y="364711"/>
                </a:lnTo>
                <a:lnTo>
                  <a:pt x="231459" y="398256"/>
                </a:lnTo>
                <a:lnTo>
                  <a:pt x="232411" y="400759"/>
                </a:lnTo>
                <a:lnTo>
                  <a:pt x="240031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86"/>
          <p:cNvSpPr/>
          <p:nvPr/>
        </p:nvSpPr>
        <p:spPr>
          <a:xfrm>
            <a:off x="3389416" y="4063374"/>
            <a:ext cx="205319" cy="306978"/>
          </a:xfrm>
          <a:custGeom>
            <a:avLst/>
            <a:gdLst/>
            <a:ahLst/>
            <a:cxnLst/>
            <a:rect l="0" t="0" r="0" b="0"/>
            <a:pathLst>
              <a:path w="205319" h="306978">
                <a:moveTo>
                  <a:pt x="171029" y="17136"/>
                </a:moveTo>
                <a:lnTo>
                  <a:pt x="166478" y="17136"/>
                </a:lnTo>
                <a:lnTo>
                  <a:pt x="165137" y="16183"/>
                </a:lnTo>
                <a:lnTo>
                  <a:pt x="164243" y="14596"/>
                </a:lnTo>
                <a:lnTo>
                  <a:pt x="162560" y="8916"/>
                </a:lnTo>
                <a:lnTo>
                  <a:pt x="156585" y="2741"/>
                </a:lnTo>
                <a:lnTo>
                  <a:pt x="155084" y="1213"/>
                </a:lnTo>
                <a:lnTo>
                  <a:pt x="151877" y="534"/>
                </a:lnTo>
                <a:lnTo>
                  <a:pt x="146608" y="98"/>
                </a:lnTo>
                <a:lnTo>
                  <a:pt x="126112" y="0"/>
                </a:lnTo>
                <a:lnTo>
                  <a:pt x="122987" y="950"/>
                </a:lnTo>
                <a:lnTo>
                  <a:pt x="116974" y="4545"/>
                </a:lnTo>
                <a:lnTo>
                  <a:pt x="113084" y="6836"/>
                </a:lnTo>
                <a:lnTo>
                  <a:pt x="108587" y="9317"/>
                </a:lnTo>
                <a:lnTo>
                  <a:pt x="103683" y="11923"/>
                </a:lnTo>
                <a:lnTo>
                  <a:pt x="98509" y="15566"/>
                </a:lnTo>
                <a:lnTo>
                  <a:pt x="93155" y="19899"/>
                </a:lnTo>
                <a:lnTo>
                  <a:pt x="87680" y="24693"/>
                </a:lnTo>
                <a:lnTo>
                  <a:pt x="79057" y="32560"/>
                </a:lnTo>
                <a:lnTo>
                  <a:pt x="71097" y="40183"/>
                </a:lnTo>
                <a:lnTo>
                  <a:pt x="61210" y="49922"/>
                </a:lnTo>
                <a:lnTo>
                  <a:pt x="56858" y="55185"/>
                </a:lnTo>
                <a:lnTo>
                  <a:pt x="53005" y="60599"/>
                </a:lnTo>
                <a:lnTo>
                  <a:pt x="49484" y="66114"/>
                </a:lnTo>
                <a:lnTo>
                  <a:pt x="45231" y="71695"/>
                </a:lnTo>
                <a:lnTo>
                  <a:pt x="40491" y="77321"/>
                </a:lnTo>
                <a:lnTo>
                  <a:pt x="35426" y="82977"/>
                </a:lnTo>
                <a:lnTo>
                  <a:pt x="32049" y="88652"/>
                </a:lnTo>
                <a:lnTo>
                  <a:pt x="29798" y="94341"/>
                </a:lnTo>
                <a:lnTo>
                  <a:pt x="28297" y="100038"/>
                </a:lnTo>
                <a:lnTo>
                  <a:pt x="25392" y="106694"/>
                </a:lnTo>
                <a:lnTo>
                  <a:pt x="21550" y="113989"/>
                </a:lnTo>
                <a:lnTo>
                  <a:pt x="17084" y="121710"/>
                </a:lnTo>
                <a:lnTo>
                  <a:pt x="14106" y="128761"/>
                </a:lnTo>
                <a:lnTo>
                  <a:pt x="12121" y="135368"/>
                </a:lnTo>
                <a:lnTo>
                  <a:pt x="10798" y="141677"/>
                </a:lnTo>
                <a:lnTo>
                  <a:pt x="8963" y="147788"/>
                </a:lnTo>
                <a:lnTo>
                  <a:pt x="6787" y="153767"/>
                </a:lnTo>
                <a:lnTo>
                  <a:pt x="4384" y="159658"/>
                </a:lnTo>
                <a:lnTo>
                  <a:pt x="2782" y="166443"/>
                </a:lnTo>
                <a:lnTo>
                  <a:pt x="1714" y="173824"/>
                </a:lnTo>
                <a:lnTo>
                  <a:pt x="1003" y="181602"/>
                </a:lnTo>
                <a:lnTo>
                  <a:pt x="528" y="188693"/>
                </a:lnTo>
                <a:lnTo>
                  <a:pt x="211" y="195324"/>
                </a:lnTo>
                <a:lnTo>
                  <a:pt x="0" y="201650"/>
                </a:lnTo>
                <a:lnTo>
                  <a:pt x="812" y="207773"/>
                </a:lnTo>
                <a:lnTo>
                  <a:pt x="2306" y="213760"/>
                </a:lnTo>
                <a:lnTo>
                  <a:pt x="4255" y="219656"/>
                </a:lnTo>
                <a:lnTo>
                  <a:pt x="6506" y="225492"/>
                </a:lnTo>
                <a:lnTo>
                  <a:pt x="8959" y="231287"/>
                </a:lnTo>
                <a:lnTo>
                  <a:pt x="14225" y="242806"/>
                </a:lnTo>
                <a:lnTo>
                  <a:pt x="19741" y="254277"/>
                </a:lnTo>
                <a:lnTo>
                  <a:pt x="25367" y="263184"/>
                </a:lnTo>
                <a:lnTo>
                  <a:pt x="28201" y="266893"/>
                </a:lnTo>
                <a:lnTo>
                  <a:pt x="31995" y="271271"/>
                </a:lnTo>
                <a:lnTo>
                  <a:pt x="36430" y="276094"/>
                </a:lnTo>
                <a:lnTo>
                  <a:pt x="41291" y="281214"/>
                </a:lnTo>
                <a:lnTo>
                  <a:pt x="46437" y="284628"/>
                </a:lnTo>
                <a:lnTo>
                  <a:pt x="51772" y="286904"/>
                </a:lnTo>
                <a:lnTo>
                  <a:pt x="57235" y="288421"/>
                </a:lnTo>
                <a:lnTo>
                  <a:pt x="61828" y="290385"/>
                </a:lnTo>
                <a:lnTo>
                  <a:pt x="65844" y="292647"/>
                </a:lnTo>
                <a:lnTo>
                  <a:pt x="69472" y="295108"/>
                </a:lnTo>
                <a:lnTo>
                  <a:pt x="73797" y="297700"/>
                </a:lnTo>
                <a:lnTo>
                  <a:pt x="78585" y="300381"/>
                </a:lnTo>
                <a:lnTo>
                  <a:pt x="83682" y="303121"/>
                </a:lnTo>
                <a:lnTo>
                  <a:pt x="88985" y="304947"/>
                </a:lnTo>
                <a:lnTo>
                  <a:pt x="94426" y="306165"/>
                </a:lnTo>
                <a:lnTo>
                  <a:pt x="99957" y="306977"/>
                </a:lnTo>
                <a:lnTo>
                  <a:pt x="106502" y="306566"/>
                </a:lnTo>
                <a:lnTo>
                  <a:pt x="113724" y="305339"/>
                </a:lnTo>
                <a:lnTo>
                  <a:pt x="121396" y="303569"/>
                </a:lnTo>
                <a:lnTo>
                  <a:pt x="128415" y="302388"/>
                </a:lnTo>
                <a:lnTo>
                  <a:pt x="134999" y="301602"/>
                </a:lnTo>
                <a:lnTo>
                  <a:pt x="141294" y="301077"/>
                </a:lnTo>
                <a:lnTo>
                  <a:pt x="148348" y="299775"/>
                </a:lnTo>
                <a:lnTo>
                  <a:pt x="155908" y="297954"/>
                </a:lnTo>
                <a:lnTo>
                  <a:pt x="163806" y="295788"/>
                </a:lnTo>
                <a:lnTo>
                  <a:pt x="170976" y="293391"/>
                </a:lnTo>
                <a:lnTo>
                  <a:pt x="177661" y="290841"/>
                </a:lnTo>
                <a:lnTo>
                  <a:pt x="184023" y="288189"/>
                </a:lnTo>
                <a:lnTo>
                  <a:pt x="189216" y="286420"/>
                </a:lnTo>
                <a:lnTo>
                  <a:pt x="193631" y="285241"/>
                </a:lnTo>
                <a:lnTo>
                  <a:pt x="205318" y="2828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587"/>
          <p:cNvSpPr/>
          <p:nvPr/>
        </p:nvSpPr>
        <p:spPr>
          <a:xfrm>
            <a:off x="3714781" y="4054792"/>
            <a:ext cx="197137" cy="316703"/>
          </a:xfrm>
          <a:custGeom>
            <a:avLst/>
            <a:gdLst/>
            <a:ahLst/>
            <a:cxnLst/>
            <a:rect l="0" t="0" r="0" b="0"/>
            <a:pathLst>
              <a:path w="197137" h="316703">
                <a:moveTo>
                  <a:pt x="8541" y="51435"/>
                </a:moveTo>
                <a:lnTo>
                  <a:pt x="1160" y="51435"/>
                </a:lnTo>
                <a:lnTo>
                  <a:pt x="763" y="52387"/>
                </a:lnTo>
                <a:lnTo>
                  <a:pt x="125" y="60760"/>
                </a:lnTo>
                <a:lnTo>
                  <a:pt x="15" y="68803"/>
                </a:lnTo>
                <a:lnTo>
                  <a:pt x="0" y="71586"/>
                </a:lnTo>
                <a:lnTo>
                  <a:pt x="2522" y="79759"/>
                </a:lnTo>
                <a:lnTo>
                  <a:pt x="5866" y="88788"/>
                </a:lnTo>
                <a:lnTo>
                  <a:pt x="7352" y="95977"/>
                </a:lnTo>
                <a:lnTo>
                  <a:pt x="8013" y="104886"/>
                </a:lnTo>
                <a:lnTo>
                  <a:pt x="8189" y="109929"/>
                </a:lnTo>
                <a:lnTo>
                  <a:pt x="9259" y="116149"/>
                </a:lnTo>
                <a:lnTo>
                  <a:pt x="10924" y="123152"/>
                </a:lnTo>
                <a:lnTo>
                  <a:pt x="12987" y="130679"/>
                </a:lnTo>
                <a:lnTo>
                  <a:pt x="14363" y="137602"/>
                </a:lnTo>
                <a:lnTo>
                  <a:pt x="15280" y="144123"/>
                </a:lnTo>
                <a:lnTo>
                  <a:pt x="15891" y="150374"/>
                </a:lnTo>
                <a:lnTo>
                  <a:pt x="17251" y="157399"/>
                </a:lnTo>
                <a:lnTo>
                  <a:pt x="19110" y="164941"/>
                </a:lnTo>
                <a:lnTo>
                  <a:pt x="21302" y="172826"/>
                </a:lnTo>
                <a:lnTo>
                  <a:pt x="26278" y="189207"/>
                </a:lnTo>
                <a:lnTo>
                  <a:pt x="28938" y="197575"/>
                </a:lnTo>
                <a:lnTo>
                  <a:pt x="30712" y="205059"/>
                </a:lnTo>
                <a:lnTo>
                  <a:pt x="31894" y="211954"/>
                </a:lnTo>
                <a:lnTo>
                  <a:pt x="32682" y="218455"/>
                </a:lnTo>
                <a:lnTo>
                  <a:pt x="34160" y="225647"/>
                </a:lnTo>
                <a:lnTo>
                  <a:pt x="36098" y="233299"/>
                </a:lnTo>
                <a:lnTo>
                  <a:pt x="38342" y="241258"/>
                </a:lnTo>
                <a:lnTo>
                  <a:pt x="39839" y="248468"/>
                </a:lnTo>
                <a:lnTo>
                  <a:pt x="40836" y="255181"/>
                </a:lnTo>
                <a:lnTo>
                  <a:pt x="41501" y="261560"/>
                </a:lnTo>
                <a:lnTo>
                  <a:pt x="42240" y="271189"/>
                </a:lnTo>
                <a:lnTo>
                  <a:pt x="42437" y="275090"/>
                </a:lnTo>
                <a:lnTo>
                  <a:pt x="45196" y="284505"/>
                </a:lnTo>
                <a:lnTo>
                  <a:pt x="50177" y="296970"/>
                </a:lnTo>
                <a:lnTo>
                  <a:pt x="51040" y="303679"/>
                </a:lnTo>
                <a:lnTo>
                  <a:pt x="51332" y="313528"/>
                </a:lnTo>
                <a:lnTo>
                  <a:pt x="51394" y="316702"/>
                </a:lnTo>
                <a:lnTo>
                  <a:pt x="51401" y="312489"/>
                </a:lnTo>
                <a:lnTo>
                  <a:pt x="50449" y="311196"/>
                </a:lnTo>
                <a:lnTo>
                  <a:pt x="48862" y="310334"/>
                </a:lnTo>
                <a:lnTo>
                  <a:pt x="46852" y="309760"/>
                </a:lnTo>
                <a:lnTo>
                  <a:pt x="45511" y="308424"/>
                </a:lnTo>
                <a:lnTo>
                  <a:pt x="44618" y="306581"/>
                </a:lnTo>
                <a:lnTo>
                  <a:pt x="43625" y="301993"/>
                </a:lnTo>
                <a:lnTo>
                  <a:pt x="43184" y="296779"/>
                </a:lnTo>
                <a:lnTo>
                  <a:pt x="40448" y="288747"/>
                </a:lnTo>
                <a:lnTo>
                  <a:pt x="38385" y="283938"/>
                </a:lnTo>
                <a:lnTo>
                  <a:pt x="37010" y="278827"/>
                </a:lnTo>
                <a:lnTo>
                  <a:pt x="36092" y="273515"/>
                </a:lnTo>
                <a:lnTo>
                  <a:pt x="35481" y="268068"/>
                </a:lnTo>
                <a:lnTo>
                  <a:pt x="35074" y="261580"/>
                </a:lnTo>
                <a:lnTo>
                  <a:pt x="34621" y="246750"/>
                </a:lnTo>
                <a:lnTo>
                  <a:pt x="34290" y="192454"/>
                </a:lnTo>
                <a:lnTo>
                  <a:pt x="35232" y="182595"/>
                </a:lnTo>
                <a:lnTo>
                  <a:pt x="36813" y="173165"/>
                </a:lnTo>
                <a:lnTo>
                  <a:pt x="38819" y="164021"/>
                </a:lnTo>
                <a:lnTo>
                  <a:pt x="40156" y="155068"/>
                </a:lnTo>
                <a:lnTo>
                  <a:pt x="41048" y="146241"/>
                </a:lnTo>
                <a:lnTo>
                  <a:pt x="41642" y="137499"/>
                </a:lnTo>
                <a:lnTo>
                  <a:pt x="42991" y="129766"/>
                </a:lnTo>
                <a:lnTo>
                  <a:pt x="44843" y="122706"/>
                </a:lnTo>
                <a:lnTo>
                  <a:pt x="54659" y="93136"/>
                </a:lnTo>
                <a:lnTo>
                  <a:pt x="58336" y="85903"/>
                </a:lnTo>
                <a:lnTo>
                  <a:pt x="62693" y="79176"/>
                </a:lnTo>
                <a:lnTo>
                  <a:pt x="67502" y="72787"/>
                </a:lnTo>
                <a:lnTo>
                  <a:pt x="71661" y="66622"/>
                </a:lnTo>
                <a:lnTo>
                  <a:pt x="75386" y="60607"/>
                </a:lnTo>
                <a:lnTo>
                  <a:pt x="78821" y="54692"/>
                </a:lnTo>
                <a:lnTo>
                  <a:pt x="83017" y="49796"/>
                </a:lnTo>
                <a:lnTo>
                  <a:pt x="87719" y="45580"/>
                </a:lnTo>
                <a:lnTo>
                  <a:pt x="92759" y="41817"/>
                </a:lnTo>
                <a:lnTo>
                  <a:pt x="98024" y="37403"/>
                </a:lnTo>
                <a:lnTo>
                  <a:pt x="103439" y="32555"/>
                </a:lnTo>
                <a:lnTo>
                  <a:pt x="108954" y="27418"/>
                </a:lnTo>
                <a:lnTo>
                  <a:pt x="114535" y="23042"/>
                </a:lnTo>
                <a:lnTo>
                  <a:pt x="120161" y="19171"/>
                </a:lnTo>
                <a:lnTo>
                  <a:pt x="125817" y="15638"/>
                </a:lnTo>
                <a:lnTo>
                  <a:pt x="131493" y="13283"/>
                </a:lnTo>
                <a:lnTo>
                  <a:pt x="137181" y="11713"/>
                </a:lnTo>
                <a:lnTo>
                  <a:pt x="142879" y="10666"/>
                </a:lnTo>
                <a:lnTo>
                  <a:pt x="148582" y="9016"/>
                </a:lnTo>
                <a:lnTo>
                  <a:pt x="154289" y="6963"/>
                </a:lnTo>
                <a:lnTo>
                  <a:pt x="159999" y="4642"/>
                </a:lnTo>
                <a:lnTo>
                  <a:pt x="165711" y="3095"/>
                </a:lnTo>
                <a:lnTo>
                  <a:pt x="171423" y="2063"/>
                </a:lnTo>
                <a:lnTo>
                  <a:pt x="177137" y="1376"/>
                </a:lnTo>
                <a:lnTo>
                  <a:pt x="181898" y="917"/>
                </a:lnTo>
                <a:lnTo>
                  <a:pt x="186025" y="612"/>
                </a:lnTo>
                <a:lnTo>
                  <a:pt x="19713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588"/>
          <p:cNvSpPr/>
          <p:nvPr/>
        </p:nvSpPr>
        <p:spPr>
          <a:xfrm>
            <a:off x="3955971" y="4081859"/>
            <a:ext cx="247412" cy="288518"/>
          </a:xfrm>
          <a:custGeom>
            <a:avLst/>
            <a:gdLst/>
            <a:ahLst/>
            <a:cxnLst/>
            <a:rect l="0" t="0" r="0" b="0"/>
            <a:pathLst>
              <a:path w="247412" h="288518">
                <a:moveTo>
                  <a:pt x="7381" y="84376"/>
                </a:moveTo>
                <a:lnTo>
                  <a:pt x="0" y="91756"/>
                </a:lnTo>
                <a:lnTo>
                  <a:pt x="556" y="93106"/>
                </a:lnTo>
                <a:lnTo>
                  <a:pt x="3713" y="97146"/>
                </a:lnTo>
                <a:lnTo>
                  <a:pt x="4936" y="99557"/>
                </a:lnTo>
                <a:lnTo>
                  <a:pt x="6294" y="104775"/>
                </a:lnTo>
                <a:lnTo>
                  <a:pt x="7059" y="113069"/>
                </a:lnTo>
                <a:lnTo>
                  <a:pt x="8119" y="115887"/>
                </a:lnTo>
                <a:lnTo>
                  <a:pt x="13209" y="124404"/>
                </a:lnTo>
                <a:lnTo>
                  <a:pt x="16093" y="132960"/>
                </a:lnTo>
                <a:lnTo>
                  <a:pt x="20143" y="138671"/>
                </a:lnTo>
                <a:lnTo>
                  <a:pt x="22557" y="140575"/>
                </a:lnTo>
                <a:lnTo>
                  <a:pt x="25118" y="141844"/>
                </a:lnTo>
                <a:lnTo>
                  <a:pt x="27778" y="142691"/>
                </a:lnTo>
                <a:lnTo>
                  <a:pt x="33274" y="146171"/>
                </a:lnTo>
                <a:lnTo>
                  <a:pt x="36073" y="148433"/>
                </a:lnTo>
                <a:lnTo>
                  <a:pt x="38892" y="149940"/>
                </a:lnTo>
                <a:lnTo>
                  <a:pt x="44563" y="151615"/>
                </a:lnTo>
                <a:lnTo>
                  <a:pt x="50259" y="152360"/>
                </a:lnTo>
                <a:lnTo>
                  <a:pt x="56918" y="152691"/>
                </a:lnTo>
                <a:lnTo>
                  <a:pt x="71377" y="152877"/>
                </a:lnTo>
                <a:lnTo>
                  <a:pt x="82179" y="152921"/>
                </a:lnTo>
                <a:lnTo>
                  <a:pt x="86773" y="151980"/>
                </a:lnTo>
                <a:lnTo>
                  <a:pt x="94419" y="148395"/>
                </a:lnTo>
                <a:lnTo>
                  <a:pt x="98744" y="147058"/>
                </a:lnTo>
                <a:lnTo>
                  <a:pt x="103532" y="146166"/>
                </a:lnTo>
                <a:lnTo>
                  <a:pt x="108630" y="145572"/>
                </a:lnTo>
                <a:lnTo>
                  <a:pt x="112980" y="144223"/>
                </a:lnTo>
                <a:lnTo>
                  <a:pt x="120354" y="140185"/>
                </a:lnTo>
                <a:lnTo>
                  <a:pt x="124606" y="137774"/>
                </a:lnTo>
                <a:lnTo>
                  <a:pt x="134411" y="132556"/>
                </a:lnTo>
                <a:lnTo>
                  <a:pt x="137788" y="128878"/>
                </a:lnTo>
                <a:lnTo>
                  <a:pt x="140039" y="124521"/>
                </a:lnTo>
                <a:lnTo>
                  <a:pt x="141540" y="119712"/>
                </a:lnTo>
                <a:lnTo>
                  <a:pt x="144445" y="115553"/>
                </a:lnTo>
                <a:lnTo>
                  <a:pt x="148287" y="111828"/>
                </a:lnTo>
                <a:lnTo>
                  <a:pt x="152754" y="108392"/>
                </a:lnTo>
                <a:lnTo>
                  <a:pt x="160256" y="99495"/>
                </a:lnTo>
                <a:lnTo>
                  <a:pt x="163590" y="94455"/>
                </a:lnTo>
                <a:lnTo>
                  <a:pt x="167295" y="86316"/>
                </a:lnTo>
                <a:lnTo>
                  <a:pt x="168941" y="78570"/>
                </a:lnTo>
                <a:lnTo>
                  <a:pt x="169381" y="73838"/>
                </a:lnTo>
                <a:lnTo>
                  <a:pt x="169868" y="64452"/>
                </a:lnTo>
                <a:lnTo>
                  <a:pt x="170085" y="57106"/>
                </a:lnTo>
                <a:lnTo>
                  <a:pt x="170224" y="43676"/>
                </a:lnTo>
                <a:lnTo>
                  <a:pt x="170243" y="34219"/>
                </a:lnTo>
                <a:lnTo>
                  <a:pt x="169296" y="29983"/>
                </a:lnTo>
                <a:lnTo>
                  <a:pt x="165703" y="22736"/>
                </a:lnTo>
                <a:lnTo>
                  <a:pt x="160931" y="16340"/>
                </a:lnTo>
                <a:lnTo>
                  <a:pt x="158326" y="13301"/>
                </a:lnTo>
                <a:lnTo>
                  <a:pt x="155636" y="11275"/>
                </a:lnTo>
                <a:lnTo>
                  <a:pt x="150107" y="9024"/>
                </a:lnTo>
                <a:lnTo>
                  <a:pt x="144474" y="5484"/>
                </a:lnTo>
                <a:lnTo>
                  <a:pt x="141640" y="3206"/>
                </a:lnTo>
                <a:lnTo>
                  <a:pt x="137844" y="1688"/>
                </a:lnTo>
                <a:lnTo>
                  <a:pt x="133409" y="675"/>
                </a:lnTo>
                <a:lnTo>
                  <a:pt x="128547" y="0"/>
                </a:lnTo>
                <a:lnTo>
                  <a:pt x="123401" y="503"/>
                </a:lnTo>
                <a:lnTo>
                  <a:pt x="118065" y="1790"/>
                </a:lnTo>
                <a:lnTo>
                  <a:pt x="112603" y="3601"/>
                </a:lnTo>
                <a:lnTo>
                  <a:pt x="108009" y="4808"/>
                </a:lnTo>
                <a:lnTo>
                  <a:pt x="100365" y="6150"/>
                </a:lnTo>
                <a:lnTo>
                  <a:pt x="96040" y="7460"/>
                </a:lnTo>
                <a:lnTo>
                  <a:pt x="91252" y="9286"/>
                </a:lnTo>
                <a:lnTo>
                  <a:pt x="86155" y="11456"/>
                </a:lnTo>
                <a:lnTo>
                  <a:pt x="81805" y="13855"/>
                </a:lnTo>
                <a:lnTo>
                  <a:pt x="74431" y="19060"/>
                </a:lnTo>
                <a:lnTo>
                  <a:pt x="67978" y="24549"/>
                </a:lnTo>
                <a:lnTo>
                  <a:pt x="64924" y="27346"/>
                </a:lnTo>
                <a:lnTo>
                  <a:pt x="58991" y="35534"/>
                </a:lnTo>
                <a:lnTo>
                  <a:pt x="56075" y="40385"/>
                </a:lnTo>
                <a:lnTo>
                  <a:pt x="53179" y="45523"/>
                </a:lnTo>
                <a:lnTo>
                  <a:pt x="47421" y="56313"/>
                </a:lnTo>
                <a:lnTo>
                  <a:pt x="30244" y="90135"/>
                </a:lnTo>
                <a:lnTo>
                  <a:pt x="28338" y="96788"/>
                </a:lnTo>
                <a:lnTo>
                  <a:pt x="27067" y="104081"/>
                </a:lnTo>
                <a:lnTo>
                  <a:pt x="26220" y="111800"/>
                </a:lnTo>
                <a:lnTo>
                  <a:pt x="25656" y="118851"/>
                </a:lnTo>
                <a:lnTo>
                  <a:pt x="25279" y="125457"/>
                </a:lnTo>
                <a:lnTo>
                  <a:pt x="24861" y="137876"/>
                </a:lnTo>
                <a:lnTo>
                  <a:pt x="24625" y="156531"/>
                </a:lnTo>
                <a:lnTo>
                  <a:pt x="24539" y="191738"/>
                </a:lnTo>
                <a:lnTo>
                  <a:pt x="25487" y="197861"/>
                </a:lnTo>
                <a:lnTo>
                  <a:pt x="27072" y="203847"/>
                </a:lnTo>
                <a:lnTo>
                  <a:pt x="29081" y="209743"/>
                </a:lnTo>
                <a:lnTo>
                  <a:pt x="31372" y="215579"/>
                </a:lnTo>
                <a:lnTo>
                  <a:pt x="33853" y="221375"/>
                </a:lnTo>
                <a:lnTo>
                  <a:pt x="36459" y="227143"/>
                </a:lnTo>
                <a:lnTo>
                  <a:pt x="39355" y="236093"/>
                </a:lnTo>
                <a:lnTo>
                  <a:pt x="40126" y="239813"/>
                </a:lnTo>
                <a:lnTo>
                  <a:pt x="42546" y="244198"/>
                </a:lnTo>
                <a:lnTo>
                  <a:pt x="46064" y="249026"/>
                </a:lnTo>
                <a:lnTo>
                  <a:pt x="50315" y="254151"/>
                </a:lnTo>
                <a:lnTo>
                  <a:pt x="55038" y="262383"/>
                </a:lnTo>
                <a:lnTo>
                  <a:pt x="56297" y="265913"/>
                </a:lnTo>
                <a:lnTo>
                  <a:pt x="59042" y="268266"/>
                </a:lnTo>
                <a:lnTo>
                  <a:pt x="62777" y="269834"/>
                </a:lnTo>
                <a:lnTo>
                  <a:pt x="67171" y="270879"/>
                </a:lnTo>
                <a:lnTo>
                  <a:pt x="74595" y="274581"/>
                </a:lnTo>
                <a:lnTo>
                  <a:pt x="82021" y="279401"/>
                </a:lnTo>
                <a:lnTo>
                  <a:pt x="86669" y="282020"/>
                </a:lnTo>
                <a:lnTo>
                  <a:pt x="91672" y="284719"/>
                </a:lnTo>
                <a:lnTo>
                  <a:pt x="95960" y="286518"/>
                </a:lnTo>
                <a:lnTo>
                  <a:pt x="103264" y="288517"/>
                </a:lnTo>
                <a:lnTo>
                  <a:pt x="108451" y="288097"/>
                </a:lnTo>
                <a:lnTo>
                  <a:pt x="114766" y="286865"/>
                </a:lnTo>
                <a:lnTo>
                  <a:pt x="121833" y="285091"/>
                </a:lnTo>
                <a:lnTo>
                  <a:pt x="128450" y="282956"/>
                </a:lnTo>
                <a:lnTo>
                  <a:pt x="134766" y="280580"/>
                </a:lnTo>
                <a:lnTo>
                  <a:pt x="140882" y="278043"/>
                </a:lnTo>
                <a:lnTo>
                  <a:pt x="146864" y="275400"/>
                </a:lnTo>
                <a:lnTo>
                  <a:pt x="158591" y="269923"/>
                </a:lnTo>
                <a:lnTo>
                  <a:pt x="165337" y="266176"/>
                </a:lnTo>
                <a:lnTo>
                  <a:pt x="172693" y="261773"/>
                </a:lnTo>
                <a:lnTo>
                  <a:pt x="180454" y="256933"/>
                </a:lnTo>
                <a:lnTo>
                  <a:pt x="187533" y="251802"/>
                </a:lnTo>
                <a:lnTo>
                  <a:pt x="194157" y="246476"/>
                </a:lnTo>
                <a:lnTo>
                  <a:pt x="200479" y="241020"/>
                </a:lnTo>
                <a:lnTo>
                  <a:pt x="206598" y="235477"/>
                </a:lnTo>
                <a:lnTo>
                  <a:pt x="218477" y="224240"/>
                </a:lnTo>
                <a:lnTo>
                  <a:pt x="224312" y="220481"/>
                </a:lnTo>
                <a:lnTo>
                  <a:pt x="230106" y="217975"/>
                </a:lnTo>
                <a:lnTo>
                  <a:pt x="247411" y="2129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589"/>
          <p:cNvSpPr/>
          <p:nvPr/>
        </p:nvSpPr>
        <p:spPr>
          <a:xfrm>
            <a:off x="4207024" y="4080558"/>
            <a:ext cx="202099" cy="291418"/>
          </a:xfrm>
          <a:custGeom>
            <a:avLst/>
            <a:gdLst/>
            <a:ahLst/>
            <a:cxnLst/>
            <a:rect l="0" t="0" r="0" b="0"/>
            <a:pathLst>
              <a:path w="202099" h="291418">
                <a:moveTo>
                  <a:pt x="82083" y="94249"/>
                </a:moveTo>
                <a:lnTo>
                  <a:pt x="82083" y="89698"/>
                </a:lnTo>
                <a:lnTo>
                  <a:pt x="83036" y="87405"/>
                </a:lnTo>
                <a:lnTo>
                  <a:pt x="87975" y="79627"/>
                </a:lnTo>
                <a:lnTo>
                  <a:pt x="89464" y="74098"/>
                </a:lnTo>
                <a:lnTo>
                  <a:pt x="90302" y="65630"/>
                </a:lnTo>
                <a:lnTo>
                  <a:pt x="93039" y="57399"/>
                </a:lnTo>
                <a:lnTo>
                  <a:pt x="95102" y="52538"/>
                </a:lnTo>
                <a:lnTo>
                  <a:pt x="96478" y="47391"/>
                </a:lnTo>
                <a:lnTo>
                  <a:pt x="97394" y="42056"/>
                </a:lnTo>
                <a:lnTo>
                  <a:pt x="98005" y="36594"/>
                </a:lnTo>
                <a:lnTo>
                  <a:pt x="98685" y="27985"/>
                </a:lnTo>
                <a:lnTo>
                  <a:pt x="98987" y="20983"/>
                </a:lnTo>
                <a:lnTo>
                  <a:pt x="99121" y="14697"/>
                </a:lnTo>
                <a:lnTo>
                  <a:pt x="98204" y="12639"/>
                </a:lnTo>
                <a:lnTo>
                  <a:pt x="96641" y="11267"/>
                </a:lnTo>
                <a:lnTo>
                  <a:pt x="91838" y="9066"/>
                </a:lnTo>
                <a:lnTo>
                  <a:pt x="86455" y="8685"/>
                </a:lnTo>
                <a:lnTo>
                  <a:pt x="78827" y="8572"/>
                </a:lnTo>
                <a:lnTo>
                  <a:pt x="76103" y="9509"/>
                </a:lnTo>
                <a:lnTo>
                  <a:pt x="70535" y="13089"/>
                </a:lnTo>
                <a:lnTo>
                  <a:pt x="64886" y="20395"/>
                </a:lnTo>
                <a:lnTo>
                  <a:pt x="59200" y="29040"/>
                </a:lnTo>
                <a:lnTo>
                  <a:pt x="53498" y="36057"/>
                </a:lnTo>
                <a:lnTo>
                  <a:pt x="49691" y="40215"/>
                </a:lnTo>
                <a:lnTo>
                  <a:pt x="40381" y="49914"/>
                </a:lnTo>
                <a:lnTo>
                  <a:pt x="36185" y="55167"/>
                </a:lnTo>
                <a:lnTo>
                  <a:pt x="32434" y="60575"/>
                </a:lnTo>
                <a:lnTo>
                  <a:pt x="28981" y="66084"/>
                </a:lnTo>
                <a:lnTo>
                  <a:pt x="25726" y="71662"/>
                </a:lnTo>
                <a:lnTo>
                  <a:pt x="22605" y="77287"/>
                </a:lnTo>
                <a:lnTo>
                  <a:pt x="19571" y="82940"/>
                </a:lnTo>
                <a:lnTo>
                  <a:pt x="16596" y="89568"/>
                </a:lnTo>
                <a:lnTo>
                  <a:pt x="13660" y="96843"/>
                </a:lnTo>
                <a:lnTo>
                  <a:pt x="10750" y="104551"/>
                </a:lnTo>
                <a:lnTo>
                  <a:pt x="8810" y="112547"/>
                </a:lnTo>
                <a:lnTo>
                  <a:pt x="7517" y="120735"/>
                </a:lnTo>
                <a:lnTo>
                  <a:pt x="6654" y="129052"/>
                </a:lnTo>
                <a:lnTo>
                  <a:pt x="6080" y="137453"/>
                </a:lnTo>
                <a:lnTo>
                  <a:pt x="5697" y="145912"/>
                </a:lnTo>
                <a:lnTo>
                  <a:pt x="5158" y="168929"/>
                </a:lnTo>
                <a:lnTo>
                  <a:pt x="4975" y="193773"/>
                </a:lnTo>
                <a:lnTo>
                  <a:pt x="4008" y="199651"/>
                </a:lnTo>
                <a:lnTo>
                  <a:pt x="2411" y="205475"/>
                </a:lnTo>
                <a:lnTo>
                  <a:pt x="393" y="211262"/>
                </a:lnTo>
                <a:lnTo>
                  <a:pt x="0" y="217025"/>
                </a:lnTo>
                <a:lnTo>
                  <a:pt x="691" y="222772"/>
                </a:lnTo>
                <a:lnTo>
                  <a:pt x="2105" y="228509"/>
                </a:lnTo>
                <a:lnTo>
                  <a:pt x="6214" y="237423"/>
                </a:lnTo>
                <a:lnTo>
                  <a:pt x="12064" y="246355"/>
                </a:lnTo>
                <a:lnTo>
                  <a:pt x="17628" y="252453"/>
                </a:lnTo>
                <a:lnTo>
                  <a:pt x="20062" y="254011"/>
                </a:lnTo>
                <a:lnTo>
                  <a:pt x="25309" y="255742"/>
                </a:lnTo>
                <a:lnTo>
                  <a:pt x="28041" y="255251"/>
                </a:lnTo>
                <a:lnTo>
                  <a:pt x="33617" y="252165"/>
                </a:lnTo>
                <a:lnTo>
                  <a:pt x="39270" y="250159"/>
                </a:lnTo>
                <a:lnTo>
                  <a:pt x="42111" y="249624"/>
                </a:lnTo>
                <a:lnTo>
                  <a:pt x="47808" y="246490"/>
                </a:lnTo>
                <a:lnTo>
                  <a:pt x="50660" y="244320"/>
                </a:lnTo>
                <a:lnTo>
                  <a:pt x="56370" y="236830"/>
                </a:lnTo>
                <a:lnTo>
                  <a:pt x="59226" y="232165"/>
                </a:lnTo>
                <a:lnTo>
                  <a:pt x="62082" y="227151"/>
                </a:lnTo>
                <a:lnTo>
                  <a:pt x="67796" y="216499"/>
                </a:lnTo>
                <a:lnTo>
                  <a:pt x="76368" y="199792"/>
                </a:lnTo>
                <a:lnTo>
                  <a:pt x="80179" y="193186"/>
                </a:lnTo>
                <a:lnTo>
                  <a:pt x="84623" y="185925"/>
                </a:lnTo>
                <a:lnTo>
                  <a:pt x="89491" y="178226"/>
                </a:lnTo>
                <a:lnTo>
                  <a:pt x="93690" y="171189"/>
                </a:lnTo>
                <a:lnTo>
                  <a:pt x="97441" y="164592"/>
                </a:lnTo>
                <a:lnTo>
                  <a:pt x="100894" y="158290"/>
                </a:lnTo>
                <a:lnTo>
                  <a:pt x="103196" y="151230"/>
                </a:lnTo>
                <a:lnTo>
                  <a:pt x="104731" y="143667"/>
                </a:lnTo>
                <a:lnTo>
                  <a:pt x="105754" y="135767"/>
                </a:lnTo>
                <a:lnTo>
                  <a:pt x="107389" y="127642"/>
                </a:lnTo>
                <a:lnTo>
                  <a:pt x="109431" y="119369"/>
                </a:lnTo>
                <a:lnTo>
                  <a:pt x="111745" y="110996"/>
                </a:lnTo>
                <a:lnTo>
                  <a:pt x="113287" y="103509"/>
                </a:lnTo>
                <a:lnTo>
                  <a:pt x="114316" y="96612"/>
                </a:lnTo>
                <a:lnTo>
                  <a:pt x="115002" y="90109"/>
                </a:lnTo>
                <a:lnTo>
                  <a:pt x="116412" y="82917"/>
                </a:lnTo>
                <a:lnTo>
                  <a:pt x="118304" y="75265"/>
                </a:lnTo>
                <a:lnTo>
                  <a:pt x="120518" y="67305"/>
                </a:lnTo>
                <a:lnTo>
                  <a:pt x="121993" y="60094"/>
                </a:lnTo>
                <a:lnTo>
                  <a:pt x="122977" y="53381"/>
                </a:lnTo>
                <a:lnTo>
                  <a:pt x="123634" y="47002"/>
                </a:lnTo>
                <a:lnTo>
                  <a:pt x="123119" y="40843"/>
                </a:lnTo>
                <a:lnTo>
                  <a:pt x="121823" y="34833"/>
                </a:lnTo>
                <a:lnTo>
                  <a:pt x="120006" y="28921"/>
                </a:lnTo>
                <a:lnTo>
                  <a:pt x="118795" y="24027"/>
                </a:lnTo>
                <a:lnTo>
                  <a:pt x="117450" y="16049"/>
                </a:lnTo>
                <a:lnTo>
                  <a:pt x="116852" y="9329"/>
                </a:lnTo>
                <a:lnTo>
                  <a:pt x="116692" y="6203"/>
                </a:lnTo>
                <a:lnTo>
                  <a:pt x="115633" y="4119"/>
                </a:lnTo>
                <a:lnTo>
                  <a:pt x="113975" y="2730"/>
                </a:lnTo>
                <a:lnTo>
                  <a:pt x="107908" y="0"/>
                </a:lnTo>
                <a:lnTo>
                  <a:pt x="107832" y="4517"/>
                </a:lnTo>
                <a:lnTo>
                  <a:pt x="105275" y="11823"/>
                </a:lnTo>
                <a:lnTo>
                  <a:pt x="103259" y="16438"/>
                </a:lnTo>
                <a:lnTo>
                  <a:pt x="101915" y="21420"/>
                </a:lnTo>
                <a:lnTo>
                  <a:pt x="101020" y="26647"/>
                </a:lnTo>
                <a:lnTo>
                  <a:pt x="100423" y="32036"/>
                </a:lnTo>
                <a:lnTo>
                  <a:pt x="100024" y="37534"/>
                </a:lnTo>
                <a:lnTo>
                  <a:pt x="99759" y="43104"/>
                </a:lnTo>
                <a:lnTo>
                  <a:pt x="99464" y="54373"/>
                </a:lnTo>
                <a:lnTo>
                  <a:pt x="99333" y="65731"/>
                </a:lnTo>
                <a:lnTo>
                  <a:pt x="100250" y="72380"/>
                </a:lnTo>
                <a:lnTo>
                  <a:pt x="101815" y="79670"/>
                </a:lnTo>
                <a:lnTo>
                  <a:pt x="103810" y="87387"/>
                </a:lnTo>
                <a:lnTo>
                  <a:pt x="105141" y="95389"/>
                </a:lnTo>
                <a:lnTo>
                  <a:pt x="106027" y="103582"/>
                </a:lnTo>
                <a:lnTo>
                  <a:pt x="106618" y="111901"/>
                </a:lnTo>
                <a:lnTo>
                  <a:pt x="107965" y="120304"/>
                </a:lnTo>
                <a:lnTo>
                  <a:pt x="109815" y="128764"/>
                </a:lnTo>
                <a:lnTo>
                  <a:pt x="119628" y="167424"/>
                </a:lnTo>
                <a:lnTo>
                  <a:pt x="122353" y="177323"/>
                </a:lnTo>
                <a:lnTo>
                  <a:pt x="127921" y="195941"/>
                </a:lnTo>
                <a:lnTo>
                  <a:pt x="131692" y="203953"/>
                </a:lnTo>
                <a:lnTo>
                  <a:pt x="136110" y="211200"/>
                </a:lnTo>
                <a:lnTo>
                  <a:pt x="140961" y="217937"/>
                </a:lnTo>
                <a:lnTo>
                  <a:pt x="145148" y="224333"/>
                </a:lnTo>
                <a:lnTo>
                  <a:pt x="148891" y="230502"/>
                </a:lnTo>
                <a:lnTo>
                  <a:pt x="152339" y="236519"/>
                </a:lnTo>
                <a:lnTo>
                  <a:pt x="158711" y="248285"/>
                </a:lnTo>
                <a:lnTo>
                  <a:pt x="161743" y="254090"/>
                </a:lnTo>
                <a:lnTo>
                  <a:pt x="165669" y="258912"/>
                </a:lnTo>
                <a:lnTo>
                  <a:pt x="170192" y="263079"/>
                </a:lnTo>
                <a:lnTo>
                  <a:pt x="175113" y="266810"/>
                </a:lnTo>
                <a:lnTo>
                  <a:pt x="179345" y="270250"/>
                </a:lnTo>
                <a:lnTo>
                  <a:pt x="183120" y="273496"/>
                </a:lnTo>
                <a:lnTo>
                  <a:pt x="186588" y="276612"/>
                </a:lnTo>
                <a:lnTo>
                  <a:pt x="192983" y="282614"/>
                </a:lnTo>
                <a:lnTo>
                  <a:pt x="202098" y="2914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590"/>
          <p:cNvSpPr/>
          <p:nvPr/>
        </p:nvSpPr>
        <p:spPr>
          <a:xfrm>
            <a:off x="4391977" y="4041281"/>
            <a:ext cx="221076" cy="328979"/>
          </a:xfrm>
          <a:custGeom>
            <a:avLst/>
            <a:gdLst/>
            <a:ahLst/>
            <a:cxnLst/>
            <a:rect l="0" t="0" r="0" b="0"/>
            <a:pathLst>
              <a:path w="221076" h="328979">
                <a:moveTo>
                  <a:pt x="171450" y="4939"/>
                </a:moveTo>
                <a:lnTo>
                  <a:pt x="166900" y="388"/>
                </a:lnTo>
                <a:lnTo>
                  <a:pt x="165559" y="0"/>
                </a:lnTo>
                <a:lnTo>
                  <a:pt x="164665" y="693"/>
                </a:lnTo>
                <a:lnTo>
                  <a:pt x="164069" y="2109"/>
                </a:lnTo>
                <a:lnTo>
                  <a:pt x="162719" y="3052"/>
                </a:lnTo>
                <a:lnTo>
                  <a:pt x="156249" y="4566"/>
                </a:lnTo>
                <a:lnTo>
                  <a:pt x="154217" y="4773"/>
                </a:lnTo>
                <a:lnTo>
                  <a:pt x="150139" y="4865"/>
                </a:lnTo>
                <a:lnTo>
                  <a:pt x="147717" y="6795"/>
                </a:lnTo>
                <a:lnTo>
                  <a:pt x="142487" y="14019"/>
                </a:lnTo>
                <a:lnTo>
                  <a:pt x="136988" y="21039"/>
                </a:lnTo>
                <a:lnTo>
                  <a:pt x="134188" y="24245"/>
                </a:lnTo>
                <a:lnTo>
                  <a:pt x="130415" y="27334"/>
                </a:lnTo>
                <a:lnTo>
                  <a:pt x="125996" y="30347"/>
                </a:lnTo>
                <a:lnTo>
                  <a:pt x="121145" y="33307"/>
                </a:lnTo>
                <a:lnTo>
                  <a:pt x="116958" y="36234"/>
                </a:lnTo>
                <a:lnTo>
                  <a:pt x="113215" y="39137"/>
                </a:lnTo>
                <a:lnTo>
                  <a:pt x="106515" y="44903"/>
                </a:lnTo>
                <a:lnTo>
                  <a:pt x="100363" y="50640"/>
                </a:lnTo>
                <a:lnTo>
                  <a:pt x="98341" y="54457"/>
                </a:lnTo>
                <a:lnTo>
                  <a:pt x="96095" y="63777"/>
                </a:lnTo>
                <a:lnTo>
                  <a:pt x="95096" y="71729"/>
                </a:lnTo>
                <a:lnTo>
                  <a:pt x="94534" y="81561"/>
                </a:lnTo>
                <a:lnTo>
                  <a:pt x="94329" y="90417"/>
                </a:lnTo>
                <a:lnTo>
                  <a:pt x="94311" y="94682"/>
                </a:lnTo>
                <a:lnTo>
                  <a:pt x="96212" y="97152"/>
                </a:lnTo>
                <a:lnTo>
                  <a:pt x="99384" y="99752"/>
                </a:lnTo>
                <a:lnTo>
                  <a:pt x="103403" y="102437"/>
                </a:lnTo>
                <a:lnTo>
                  <a:pt x="107035" y="104228"/>
                </a:lnTo>
                <a:lnTo>
                  <a:pt x="117651" y="107700"/>
                </a:lnTo>
                <a:lnTo>
                  <a:pt x="122249" y="109641"/>
                </a:lnTo>
                <a:lnTo>
                  <a:pt x="127219" y="111888"/>
                </a:lnTo>
                <a:lnTo>
                  <a:pt x="131485" y="114338"/>
                </a:lnTo>
                <a:lnTo>
                  <a:pt x="135282" y="116924"/>
                </a:lnTo>
                <a:lnTo>
                  <a:pt x="138766" y="119601"/>
                </a:lnTo>
                <a:lnTo>
                  <a:pt x="142993" y="121385"/>
                </a:lnTo>
                <a:lnTo>
                  <a:pt x="147716" y="122574"/>
                </a:lnTo>
                <a:lnTo>
                  <a:pt x="152770" y="123368"/>
                </a:lnTo>
                <a:lnTo>
                  <a:pt x="158044" y="123896"/>
                </a:lnTo>
                <a:lnTo>
                  <a:pt x="163465" y="124249"/>
                </a:lnTo>
                <a:lnTo>
                  <a:pt x="168984" y="124484"/>
                </a:lnTo>
                <a:lnTo>
                  <a:pt x="173616" y="125593"/>
                </a:lnTo>
                <a:lnTo>
                  <a:pt x="177657" y="127285"/>
                </a:lnTo>
                <a:lnTo>
                  <a:pt x="181303" y="129365"/>
                </a:lnTo>
                <a:lnTo>
                  <a:pt x="185639" y="132657"/>
                </a:lnTo>
                <a:lnTo>
                  <a:pt x="190434" y="136757"/>
                </a:lnTo>
                <a:lnTo>
                  <a:pt x="195536" y="141395"/>
                </a:lnTo>
                <a:lnTo>
                  <a:pt x="199890" y="146392"/>
                </a:lnTo>
                <a:lnTo>
                  <a:pt x="203745" y="151628"/>
                </a:lnTo>
                <a:lnTo>
                  <a:pt x="210568" y="161574"/>
                </a:lnTo>
                <a:lnTo>
                  <a:pt x="216776" y="169169"/>
                </a:lnTo>
                <a:lnTo>
                  <a:pt x="218812" y="173481"/>
                </a:lnTo>
                <a:lnTo>
                  <a:pt x="221075" y="183351"/>
                </a:lnTo>
                <a:lnTo>
                  <a:pt x="220725" y="188650"/>
                </a:lnTo>
                <a:lnTo>
                  <a:pt x="219541" y="194088"/>
                </a:lnTo>
                <a:lnTo>
                  <a:pt x="210794" y="221054"/>
                </a:lnTo>
                <a:lnTo>
                  <a:pt x="208157" y="228073"/>
                </a:lnTo>
                <a:lnTo>
                  <a:pt x="205447" y="234658"/>
                </a:lnTo>
                <a:lnTo>
                  <a:pt x="202687" y="240952"/>
                </a:lnTo>
                <a:lnTo>
                  <a:pt x="197081" y="253026"/>
                </a:lnTo>
                <a:lnTo>
                  <a:pt x="194252" y="258913"/>
                </a:lnTo>
                <a:lnTo>
                  <a:pt x="190461" y="265695"/>
                </a:lnTo>
                <a:lnTo>
                  <a:pt x="186029" y="273073"/>
                </a:lnTo>
                <a:lnTo>
                  <a:pt x="181169" y="280850"/>
                </a:lnTo>
                <a:lnTo>
                  <a:pt x="176025" y="286987"/>
                </a:lnTo>
                <a:lnTo>
                  <a:pt x="170690" y="292031"/>
                </a:lnTo>
                <a:lnTo>
                  <a:pt x="165228" y="296346"/>
                </a:lnTo>
                <a:lnTo>
                  <a:pt x="159682" y="300175"/>
                </a:lnTo>
                <a:lnTo>
                  <a:pt x="154080" y="303680"/>
                </a:lnTo>
                <a:lnTo>
                  <a:pt x="148440" y="306970"/>
                </a:lnTo>
                <a:lnTo>
                  <a:pt x="142775" y="310115"/>
                </a:lnTo>
                <a:lnTo>
                  <a:pt x="131401" y="316150"/>
                </a:lnTo>
                <a:lnTo>
                  <a:pt x="114287" y="324903"/>
                </a:lnTo>
                <a:lnTo>
                  <a:pt x="108576" y="326833"/>
                </a:lnTo>
                <a:lnTo>
                  <a:pt x="102864" y="328120"/>
                </a:lnTo>
                <a:lnTo>
                  <a:pt x="97151" y="328978"/>
                </a:lnTo>
                <a:lnTo>
                  <a:pt x="90485" y="328597"/>
                </a:lnTo>
                <a:lnTo>
                  <a:pt x="83183" y="327391"/>
                </a:lnTo>
                <a:lnTo>
                  <a:pt x="75458" y="325634"/>
                </a:lnTo>
                <a:lnTo>
                  <a:pt x="69355" y="323511"/>
                </a:lnTo>
                <a:lnTo>
                  <a:pt x="64335" y="321143"/>
                </a:lnTo>
                <a:lnTo>
                  <a:pt x="60035" y="318611"/>
                </a:lnTo>
                <a:lnTo>
                  <a:pt x="55263" y="316924"/>
                </a:lnTo>
                <a:lnTo>
                  <a:pt x="50177" y="315799"/>
                </a:lnTo>
                <a:lnTo>
                  <a:pt x="44881" y="315049"/>
                </a:lnTo>
                <a:lnTo>
                  <a:pt x="39446" y="313596"/>
                </a:lnTo>
                <a:lnTo>
                  <a:pt x="33917" y="311675"/>
                </a:lnTo>
                <a:lnTo>
                  <a:pt x="28327" y="309442"/>
                </a:lnTo>
                <a:lnTo>
                  <a:pt x="23647" y="307953"/>
                </a:lnTo>
                <a:lnTo>
                  <a:pt x="19575" y="306961"/>
                </a:lnTo>
                <a:lnTo>
                  <a:pt x="15907" y="306299"/>
                </a:lnTo>
                <a:lnTo>
                  <a:pt x="13463" y="304906"/>
                </a:lnTo>
                <a:lnTo>
                  <a:pt x="11833" y="303024"/>
                </a:lnTo>
                <a:lnTo>
                  <a:pt x="10746" y="300817"/>
                </a:lnTo>
                <a:lnTo>
                  <a:pt x="9069" y="299346"/>
                </a:lnTo>
                <a:lnTo>
                  <a:pt x="6999" y="298365"/>
                </a:lnTo>
                <a:lnTo>
                  <a:pt x="4665" y="297711"/>
                </a:lnTo>
                <a:lnTo>
                  <a:pt x="3110" y="296323"/>
                </a:lnTo>
                <a:lnTo>
                  <a:pt x="2074" y="294445"/>
                </a:lnTo>
                <a:lnTo>
                  <a:pt x="0" y="2878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591"/>
          <p:cNvSpPr/>
          <p:nvPr/>
        </p:nvSpPr>
        <p:spPr>
          <a:xfrm>
            <a:off x="4614862" y="4046368"/>
            <a:ext cx="300039" cy="291272"/>
          </a:xfrm>
          <a:custGeom>
            <a:avLst/>
            <a:gdLst/>
            <a:ahLst/>
            <a:cxnLst/>
            <a:rect l="0" t="0" r="0" b="0"/>
            <a:pathLst>
              <a:path w="300039" h="291272">
                <a:moveTo>
                  <a:pt x="0" y="154157"/>
                </a:moveTo>
                <a:lnTo>
                  <a:pt x="0" y="158707"/>
                </a:lnTo>
                <a:lnTo>
                  <a:pt x="953" y="160048"/>
                </a:lnTo>
                <a:lnTo>
                  <a:pt x="2540" y="160942"/>
                </a:lnTo>
                <a:lnTo>
                  <a:pt x="7381" y="162376"/>
                </a:lnTo>
                <a:lnTo>
                  <a:pt x="15181" y="162659"/>
                </a:lnTo>
                <a:lnTo>
                  <a:pt x="75534" y="162729"/>
                </a:lnTo>
                <a:lnTo>
                  <a:pt x="80836" y="161776"/>
                </a:lnTo>
                <a:lnTo>
                  <a:pt x="86275" y="160189"/>
                </a:lnTo>
                <a:lnTo>
                  <a:pt x="98353" y="155885"/>
                </a:lnTo>
                <a:lnTo>
                  <a:pt x="113245" y="150797"/>
                </a:lnTo>
                <a:lnTo>
                  <a:pt x="120264" y="148107"/>
                </a:lnTo>
                <a:lnTo>
                  <a:pt x="126848" y="145361"/>
                </a:lnTo>
                <a:lnTo>
                  <a:pt x="133143" y="142578"/>
                </a:lnTo>
                <a:lnTo>
                  <a:pt x="145217" y="136946"/>
                </a:lnTo>
                <a:lnTo>
                  <a:pt x="151104" y="134110"/>
                </a:lnTo>
                <a:lnTo>
                  <a:pt x="156934" y="130315"/>
                </a:lnTo>
                <a:lnTo>
                  <a:pt x="162725" y="125880"/>
                </a:lnTo>
                <a:lnTo>
                  <a:pt x="168490" y="121018"/>
                </a:lnTo>
                <a:lnTo>
                  <a:pt x="174240" y="116824"/>
                </a:lnTo>
                <a:lnTo>
                  <a:pt x="179977" y="113076"/>
                </a:lnTo>
                <a:lnTo>
                  <a:pt x="185707" y="109624"/>
                </a:lnTo>
                <a:lnTo>
                  <a:pt x="194614" y="103250"/>
                </a:lnTo>
                <a:lnTo>
                  <a:pt x="198323" y="100216"/>
                </a:lnTo>
                <a:lnTo>
                  <a:pt x="204983" y="91765"/>
                </a:lnTo>
                <a:lnTo>
                  <a:pt x="208093" y="86845"/>
                </a:lnTo>
                <a:lnTo>
                  <a:pt x="214088" y="78838"/>
                </a:lnTo>
                <a:lnTo>
                  <a:pt x="217021" y="75369"/>
                </a:lnTo>
                <a:lnTo>
                  <a:pt x="220279" y="68975"/>
                </a:lnTo>
                <a:lnTo>
                  <a:pt x="222679" y="62006"/>
                </a:lnTo>
                <a:lnTo>
                  <a:pt x="224653" y="57480"/>
                </a:lnTo>
                <a:lnTo>
                  <a:pt x="226921" y="52558"/>
                </a:lnTo>
                <a:lnTo>
                  <a:pt x="229441" y="44549"/>
                </a:lnTo>
                <a:lnTo>
                  <a:pt x="230561" y="37815"/>
                </a:lnTo>
                <a:lnTo>
                  <a:pt x="231059" y="31647"/>
                </a:lnTo>
                <a:lnTo>
                  <a:pt x="230239" y="28668"/>
                </a:lnTo>
                <a:lnTo>
                  <a:pt x="226789" y="22819"/>
                </a:lnTo>
                <a:lnTo>
                  <a:pt x="219491" y="14171"/>
                </a:lnTo>
                <a:lnTo>
                  <a:pt x="217765" y="11303"/>
                </a:lnTo>
                <a:lnTo>
                  <a:pt x="215847" y="5576"/>
                </a:lnTo>
                <a:lnTo>
                  <a:pt x="213430" y="3668"/>
                </a:lnTo>
                <a:lnTo>
                  <a:pt x="209915" y="2396"/>
                </a:lnTo>
                <a:lnTo>
                  <a:pt x="201880" y="983"/>
                </a:lnTo>
                <a:lnTo>
                  <a:pt x="195135" y="354"/>
                </a:lnTo>
                <a:lnTo>
                  <a:pt x="186422" y="75"/>
                </a:lnTo>
                <a:lnTo>
                  <a:pt x="181431" y="0"/>
                </a:lnTo>
                <a:lnTo>
                  <a:pt x="176199" y="903"/>
                </a:lnTo>
                <a:lnTo>
                  <a:pt x="170806" y="2458"/>
                </a:lnTo>
                <a:lnTo>
                  <a:pt x="165306" y="4447"/>
                </a:lnTo>
                <a:lnTo>
                  <a:pt x="159734" y="6725"/>
                </a:lnTo>
                <a:lnTo>
                  <a:pt x="154114" y="9196"/>
                </a:lnTo>
                <a:lnTo>
                  <a:pt x="148463" y="11797"/>
                </a:lnTo>
                <a:lnTo>
                  <a:pt x="139644" y="17225"/>
                </a:lnTo>
                <a:lnTo>
                  <a:pt x="131597" y="23766"/>
                </a:lnTo>
                <a:lnTo>
                  <a:pt x="126783" y="28177"/>
                </a:lnTo>
                <a:lnTo>
                  <a:pt x="116356" y="38158"/>
                </a:lnTo>
                <a:lnTo>
                  <a:pt x="105371" y="48944"/>
                </a:lnTo>
                <a:lnTo>
                  <a:pt x="100727" y="55440"/>
                </a:lnTo>
                <a:lnTo>
                  <a:pt x="96679" y="62628"/>
                </a:lnTo>
                <a:lnTo>
                  <a:pt x="83338" y="90145"/>
                </a:lnTo>
                <a:lnTo>
                  <a:pt x="80324" y="97195"/>
                </a:lnTo>
                <a:lnTo>
                  <a:pt x="77362" y="104752"/>
                </a:lnTo>
                <a:lnTo>
                  <a:pt x="71531" y="120769"/>
                </a:lnTo>
                <a:lnTo>
                  <a:pt x="65764" y="137413"/>
                </a:lnTo>
                <a:lnTo>
                  <a:pt x="63845" y="144899"/>
                </a:lnTo>
                <a:lnTo>
                  <a:pt x="62566" y="151795"/>
                </a:lnTo>
                <a:lnTo>
                  <a:pt x="61713" y="158297"/>
                </a:lnTo>
                <a:lnTo>
                  <a:pt x="61144" y="165490"/>
                </a:lnTo>
                <a:lnTo>
                  <a:pt x="60766" y="173142"/>
                </a:lnTo>
                <a:lnTo>
                  <a:pt x="60344" y="188312"/>
                </a:lnTo>
                <a:lnTo>
                  <a:pt x="60052" y="219485"/>
                </a:lnTo>
                <a:lnTo>
                  <a:pt x="60990" y="225332"/>
                </a:lnTo>
                <a:lnTo>
                  <a:pt x="62567" y="231134"/>
                </a:lnTo>
                <a:lnTo>
                  <a:pt x="64572" y="236907"/>
                </a:lnTo>
                <a:lnTo>
                  <a:pt x="67813" y="242661"/>
                </a:lnTo>
                <a:lnTo>
                  <a:pt x="71879" y="248402"/>
                </a:lnTo>
                <a:lnTo>
                  <a:pt x="76494" y="254135"/>
                </a:lnTo>
                <a:lnTo>
                  <a:pt x="81623" y="263044"/>
                </a:lnTo>
                <a:lnTo>
                  <a:pt x="82990" y="266753"/>
                </a:lnTo>
                <a:lnTo>
                  <a:pt x="85807" y="270178"/>
                </a:lnTo>
                <a:lnTo>
                  <a:pt x="94016" y="276524"/>
                </a:lnTo>
                <a:lnTo>
                  <a:pt x="98873" y="279550"/>
                </a:lnTo>
                <a:lnTo>
                  <a:pt x="104015" y="282520"/>
                </a:lnTo>
                <a:lnTo>
                  <a:pt x="109348" y="285452"/>
                </a:lnTo>
                <a:lnTo>
                  <a:pt x="117814" y="288710"/>
                </a:lnTo>
                <a:lnTo>
                  <a:pt x="126657" y="290158"/>
                </a:lnTo>
                <a:lnTo>
                  <a:pt x="133016" y="290544"/>
                </a:lnTo>
                <a:lnTo>
                  <a:pt x="146748" y="290974"/>
                </a:lnTo>
                <a:lnTo>
                  <a:pt x="172372" y="291271"/>
                </a:lnTo>
                <a:lnTo>
                  <a:pt x="177779" y="290334"/>
                </a:lnTo>
                <a:lnTo>
                  <a:pt x="184242" y="288756"/>
                </a:lnTo>
                <a:lnTo>
                  <a:pt x="191408" y="286752"/>
                </a:lnTo>
                <a:lnTo>
                  <a:pt x="197138" y="283511"/>
                </a:lnTo>
                <a:lnTo>
                  <a:pt x="210705" y="270801"/>
                </a:lnTo>
                <a:lnTo>
                  <a:pt x="215718" y="267162"/>
                </a:lnTo>
                <a:lnTo>
                  <a:pt x="220965" y="263784"/>
                </a:lnTo>
                <a:lnTo>
                  <a:pt x="227320" y="260579"/>
                </a:lnTo>
                <a:lnTo>
                  <a:pt x="234414" y="257490"/>
                </a:lnTo>
                <a:lnTo>
                  <a:pt x="242001" y="254478"/>
                </a:lnTo>
                <a:lnTo>
                  <a:pt x="248012" y="250565"/>
                </a:lnTo>
                <a:lnTo>
                  <a:pt x="252971" y="246051"/>
                </a:lnTo>
                <a:lnTo>
                  <a:pt x="257230" y="241137"/>
                </a:lnTo>
                <a:lnTo>
                  <a:pt x="261974" y="236909"/>
                </a:lnTo>
                <a:lnTo>
                  <a:pt x="267042" y="233137"/>
                </a:lnTo>
                <a:lnTo>
                  <a:pt x="272326" y="229670"/>
                </a:lnTo>
                <a:lnTo>
                  <a:pt x="280736" y="223278"/>
                </a:lnTo>
                <a:lnTo>
                  <a:pt x="287649" y="217262"/>
                </a:lnTo>
                <a:lnTo>
                  <a:pt x="300038" y="2055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Subtraction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Team  World Map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Team Brick Wall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MARTPenAnnotation2489"/>
          <p:cNvSpPr/>
          <p:nvPr/>
        </p:nvSpPr>
        <p:spPr>
          <a:xfrm>
            <a:off x="5146474" y="2331834"/>
            <a:ext cx="93711" cy="497092"/>
          </a:xfrm>
          <a:custGeom>
            <a:avLst/>
            <a:gdLst/>
            <a:ahLst/>
            <a:cxnLst/>
            <a:rect l="0" t="0" r="0" b="0"/>
            <a:pathLst>
              <a:path w="93711" h="497092">
                <a:moveTo>
                  <a:pt x="34173" y="25603"/>
                </a:moveTo>
                <a:lnTo>
                  <a:pt x="26792" y="18222"/>
                </a:lnTo>
                <a:lnTo>
                  <a:pt x="26130" y="15020"/>
                </a:lnTo>
                <a:lnTo>
                  <a:pt x="25954" y="12833"/>
                </a:lnTo>
                <a:lnTo>
                  <a:pt x="24883" y="11374"/>
                </a:lnTo>
                <a:lnTo>
                  <a:pt x="23218" y="10402"/>
                </a:lnTo>
                <a:lnTo>
                  <a:pt x="21154" y="9754"/>
                </a:lnTo>
                <a:lnTo>
                  <a:pt x="18826" y="8370"/>
                </a:lnTo>
                <a:lnTo>
                  <a:pt x="16322" y="6494"/>
                </a:lnTo>
                <a:lnTo>
                  <a:pt x="10010" y="1191"/>
                </a:lnTo>
                <a:lnTo>
                  <a:pt x="8539" y="756"/>
                </a:lnTo>
                <a:lnTo>
                  <a:pt x="6606" y="466"/>
                </a:lnTo>
                <a:lnTo>
                  <a:pt x="1211" y="0"/>
                </a:lnTo>
                <a:lnTo>
                  <a:pt x="768" y="914"/>
                </a:lnTo>
                <a:lnTo>
                  <a:pt x="0" y="7277"/>
                </a:lnTo>
                <a:lnTo>
                  <a:pt x="2475" y="13013"/>
                </a:lnTo>
                <a:lnTo>
                  <a:pt x="4468" y="17210"/>
                </a:lnTo>
                <a:lnTo>
                  <a:pt x="6683" y="24413"/>
                </a:lnTo>
                <a:lnTo>
                  <a:pt x="7931" y="36363"/>
                </a:lnTo>
                <a:lnTo>
                  <a:pt x="9175" y="47530"/>
                </a:lnTo>
                <a:lnTo>
                  <a:pt x="10840" y="54509"/>
                </a:lnTo>
                <a:lnTo>
                  <a:pt x="12903" y="62019"/>
                </a:lnTo>
                <a:lnTo>
                  <a:pt x="14278" y="69882"/>
                </a:lnTo>
                <a:lnTo>
                  <a:pt x="15195" y="77983"/>
                </a:lnTo>
                <a:lnTo>
                  <a:pt x="15806" y="86240"/>
                </a:lnTo>
                <a:lnTo>
                  <a:pt x="17166" y="94603"/>
                </a:lnTo>
                <a:lnTo>
                  <a:pt x="19025" y="103035"/>
                </a:lnTo>
                <a:lnTo>
                  <a:pt x="21216" y="111515"/>
                </a:lnTo>
                <a:lnTo>
                  <a:pt x="22678" y="120978"/>
                </a:lnTo>
                <a:lnTo>
                  <a:pt x="23652" y="131096"/>
                </a:lnTo>
                <a:lnTo>
                  <a:pt x="24302" y="141652"/>
                </a:lnTo>
                <a:lnTo>
                  <a:pt x="25687" y="152499"/>
                </a:lnTo>
                <a:lnTo>
                  <a:pt x="27563" y="163540"/>
                </a:lnTo>
                <a:lnTo>
                  <a:pt x="29767" y="174711"/>
                </a:lnTo>
                <a:lnTo>
                  <a:pt x="34755" y="197283"/>
                </a:lnTo>
                <a:lnTo>
                  <a:pt x="37418" y="208636"/>
                </a:lnTo>
                <a:lnTo>
                  <a:pt x="39194" y="219063"/>
                </a:lnTo>
                <a:lnTo>
                  <a:pt x="40378" y="228871"/>
                </a:lnTo>
                <a:lnTo>
                  <a:pt x="41167" y="238268"/>
                </a:lnTo>
                <a:lnTo>
                  <a:pt x="42646" y="248342"/>
                </a:lnTo>
                <a:lnTo>
                  <a:pt x="44584" y="258868"/>
                </a:lnTo>
                <a:lnTo>
                  <a:pt x="46829" y="269696"/>
                </a:lnTo>
                <a:lnTo>
                  <a:pt x="49277" y="279771"/>
                </a:lnTo>
                <a:lnTo>
                  <a:pt x="51863" y="289346"/>
                </a:lnTo>
                <a:lnTo>
                  <a:pt x="57275" y="308557"/>
                </a:lnTo>
                <a:lnTo>
                  <a:pt x="62856" y="329795"/>
                </a:lnTo>
                <a:lnTo>
                  <a:pt x="65678" y="339841"/>
                </a:lnTo>
                <a:lnTo>
                  <a:pt x="71352" y="358622"/>
                </a:lnTo>
                <a:lnTo>
                  <a:pt x="73247" y="367631"/>
                </a:lnTo>
                <a:lnTo>
                  <a:pt x="74510" y="376494"/>
                </a:lnTo>
                <a:lnTo>
                  <a:pt x="75352" y="385260"/>
                </a:lnTo>
                <a:lnTo>
                  <a:pt x="76866" y="393962"/>
                </a:lnTo>
                <a:lnTo>
                  <a:pt x="78827" y="402621"/>
                </a:lnTo>
                <a:lnTo>
                  <a:pt x="81087" y="411251"/>
                </a:lnTo>
                <a:lnTo>
                  <a:pt x="83547" y="418909"/>
                </a:lnTo>
                <a:lnTo>
                  <a:pt x="86139" y="425919"/>
                </a:lnTo>
                <a:lnTo>
                  <a:pt x="88820" y="432498"/>
                </a:lnTo>
                <a:lnTo>
                  <a:pt x="90606" y="438789"/>
                </a:lnTo>
                <a:lnTo>
                  <a:pt x="92592" y="450859"/>
                </a:lnTo>
                <a:lnTo>
                  <a:pt x="93710" y="463813"/>
                </a:lnTo>
                <a:lnTo>
                  <a:pt x="91431" y="473093"/>
                </a:lnTo>
                <a:lnTo>
                  <a:pt x="89490" y="478235"/>
                </a:lnTo>
                <a:lnTo>
                  <a:pt x="86758" y="490022"/>
                </a:lnTo>
                <a:lnTo>
                  <a:pt x="85949" y="494996"/>
                </a:lnTo>
                <a:lnTo>
                  <a:pt x="84883" y="495694"/>
                </a:lnTo>
                <a:lnTo>
                  <a:pt x="83219" y="496160"/>
                </a:lnTo>
                <a:lnTo>
                  <a:pt x="77035" y="4970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90"/>
          <p:cNvSpPr/>
          <p:nvPr/>
        </p:nvSpPr>
        <p:spPr>
          <a:xfrm>
            <a:off x="4906336" y="2511753"/>
            <a:ext cx="702937" cy="273764"/>
          </a:xfrm>
          <a:custGeom>
            <a:avLst/>
            <a:gdLst/>
            <a:ahLst/>
            <a:cxnLst/>
            <a:rect l="0" t="0" r="0" b="0"/>
            <a:pathLst>
              <a:path w="702937" h="273764">
                <a:moveTo>
                  <a:pt x="8564" y="59997"/>
                </a:moveTo>
                <a:lnTo>
                  <a:pt x="0" y="59997"/>
                </a:lnTo>
                <a:lnTo>
                  <a:pt x="4545" y="59997"/>
                </a:lnTo>
                <a:lnTo>
                  <a:pt x="6837" y="60949"/>
                </a:lnTo>
                <a:lnTo>
                  <a:pt x="11924" y="64548"/>
                </a:lnTo>
                <a:lnTo>
                  <a:pt x="15566" y="65888"/>
                </a:lnTo>
                <a:lnTo>
                  <a:pt x="30747" y="67775"/>
                </a:lnTo>
                <a:lnTo>
                  <a:pt x="45093" y="68216"/>
                </a:lnTo>
                <a:lnTo>
                  <a:pt x="60994" y="70952"/>
                </a:lnTo>
                <a:lnTo>
                  <a:pt x="77586" y="74391"/>
                </a:lnTo>
                <a:lnTo>
                  <a:pt x="94485" y="75919"/>
                </a:lnTo>
                <a:lnTo>
                  <a:pt x="111521" y="74058"/>
                </a:lnTo>
                <a:lnTo>
                  <a:pt x="129570" y="71009"/>
                </a:lnTo>
                <a:lnTo>
                  <a:pt x="150292" y="69653"/>
                </a:lnTo>
                <a:lnTo>
                  <a:pt x="174741" y="69051"/>
                </a:lnTo>
                <a:lnTo>
                  <a:pt x="187929" y="68890"/>
                </a:lnTo>
                <a:lnTo>
                  <a:pt x="200530" y="67831"/>
                </a:lnTo>
                <a:lnTo>
                  <a:pt x="212742" y="66172"/>
                </a:lnTo>
                <a:lnTo>
                  <a:pt x="224692" y="64113"/>
                </a:lnTo>
                <a:lnTo>
                  <a:pt x="237422" y="62741"/>
                </a:lnTo>
                <a:lnTo>
                  <a:pt x="250671" y="61826"/>
                </a:lnTo>
                <a:lnTo>
                  <a:pt x="264266" y="61216"/>
                </a:lnTo>
                <a:lnTo>
                  <a:pt x="278092" y="59857"/>
                </a:lnTo>
                <a:lnTo>
                  <a:pt x="292071" y="57999"/>
                </a:lnTo>
                <a:lnTo>
                  <a:pt x="306154" y="55807"/>
                </a:lnTo>
                <a:lnTo>
                  <a:pt x="319352" y="53394"/>
                </a:lnTo>
                <a:lnTo>
                  <a:pt x="344177" y="48172"/>
                </a:lnTo>
                <a:lnTo>
                  <a:pt x="379573" y="39877"/>
                </a:lnTo>
                <a:lnTo>
                  <a:pt x="448577" y="22839"/>
                </a:lnTo>
                <a:lnTo>
                  <a:pt x="468920" y="17130"/>
                </a:lnTo>
                <a:lnTo>
                  <a:pt x="486534" y="12370"/>
                </a:lnTo>
                <a:lnTo>
                  <a:pt x="507160" y="8737"/>
                </a:lnTo>
                <a:lnTo>
                  <a:pt x="528657" y="1999"/>
                </a:lnTo>
                <a:lnTo>
                  <a:pt x="546772" y="107"/>
                </a:lnTo>
                <a:lnTo>
                  <a:pt x="536536" y="0"/>
                </a:lnTo>
                <a:lnTo>
                  <a:pt x="533900" y="948"/>
                </a:lnTo>
                <a:lnTo>
                  <a:pt x="520286" y="9315"/>
                </a:lnTo>
                <a:lnTo>
                  <a:pt x="509364" y="15564"/>
                </a:lnTo>
                <a:lnTo>
                  <a:pt x="494984" y="24691"/>
                </a:lnTo>
                <a:lnTo>
                  <a:pt x="488101" y="29792"/>
                </a:lnTo>
                <a:lnTo>
                  <a:pt x="481608" y="35098"/>
                </a:lnTo>
                <a:lnTo>
                  <a:pt x="475374" y="40540"/>
                </a:lnTo>
                <a:lnTo>
                  <a:pt x="469313" y="46073"/>
                </a:lnTo>
                <a:lnTo>
                  <a:pt x="457499" y="57301"/>
                </a:lnTo>
                <a:lnTo>
                  <a:pt x="440138" y="74332"/>
                </a:lnTo>
                <a:lnTo>
                  <a:pt x="434392" y="80984"/>
                </a:lnTo>
                <a:lnTo>
                  <a:pt x="428657" y="88275"/>
                </a:lnTo>
                <a:lnTo>
                  <a:pt x="422928" y="95994"/>
                </a:lnTo>
                <a:lnTo>
                  <a:pt x="418157" y="103997"/>
                </a:lnTo>
                <a:lnTo>
                  <a:pt x="414023" y="112190"/>
                </a:lnTo>
                <a:lnTo>
                  <a:pt x="410315" y="120510"/>
                </a:lnTo>
                <a:lnTo>
                  <a:pt x="406890" y="128914"/>
                </a:lnTo>
                <a:lnTo>
                  <a:pt x="403655" y="137374"/>
                </a:lnTo>
                <a:lnTo>
                  <a:pt x="400545" y="145871"/>
                </a:lnTo>
                <a:lnTo>
                  <a:pt x="398472" y="153441"/>
                </a:lnTo>
                <a:lnTo>
                  <a:pt x="397090" y="160393"/>
                </a:lnTo>
                <a:lnTo>
                  <a:pt x="396169" y="166933"/>
                </a:lnTo>
                <a:lnTo>
                  <a:pt x="395555" y="174150"/>
                </a:lnTo>
                <a:lnTo>
                  <a:pt x="395145" y="181819"/>
                </a:lnTo>
                <a:lnTo>
                  <a:pt x="394690" y="197007"/>
                </a:lnTo>
                <a:lnTo>
                  <a:pt x="394488" y="210108"/>
                </a:lnTo>
                <a:lnTo>
                  <a:pt x="395386" y="216268"/>
                </a:lnTo>
                <a:lnTo>
                  <a:pt x="396938" y="222280"/>
                </a:lnTo>
                <a:lnTo>
                  <a:pt x="398925" y="228193"/>
                </a:lnTo>
                <a:lnTo>
                  <a:pt x="401202" y="234040"/>
                </a:lnTo>
                <a:lnTo>
                  <a:pt x="403672" y="239843"/>
                </a:lnTo>
                <a:lnTo>
                  <a:pt x="406272" y="245617"/>
                </a:lnTo>
                <a:lnTo>
                  <a:pt x="408957" y="250418"/>
                </a:lnTo>
                <a:lnTo>
                  <a:pt x="414482" y="258294"/>
                </a:lnTo>
                <a:lnTo>
                  <a:pt x="422652" y="264968"/>
                </a:lnTo>
                <a:lnTo>
                  <a:pt x="431680" y="270158"/>
                </a:lnTo>
                <a:lnTo>
                  <a:pt x="438868" y="272464"/>
                </a:lnTo>
                <a:lnTo>
                  <a:pt x="452820" y="273763"/>
                </a:lnTo>
                <a:lnTo>
                  <a:pt x="463504" y="271526"/>
                </a:lnTo>
                <a:lnTo>
                  <a:pt x="469020" y="269596"/>
                </a:lnTo>
                <a:lnTo>
                  <a:pt x="473649" y="266405"/>
                </a:lnTo>
                <a:lnTo>
                  <a:pt x="477688" y="262372"/>
                </a:lnTo>
                <a:lnTo>
                  <a:pt x="481333" y="257779"/>
                </a:lnTo>
                <a:lnTo>
                  <a:pt x="490464" y="250135"/>
                </a:lnTo>
                <a:lnTo>
                  <a:pt x="495565" y="246763"/>
                </a:lnTo>
                <a:lnTo>
                  <a:pt x="500871" y="241658"/>
                </a:lnTo>
                <a:lnTo>
                  <a:pt x="506314" y="235396"/>
                </a:lnTo>
                <a:lnTo>
                  <a:pt x="511847" y="228365"/>
                </a:lnTo>
                <a:lnTo>
                  <a:pt x="516488" y="221772"/>
                </a:lnTo>
                <a:lnTo>
                  <a:pt x="520535" y="215472"/>
                </a:lnTo>
                <a:lnTo>
                  <a:pt x="524186" y="209367"/>
                </a:lnTo>
                <a:lnTo>
                  <a:pt x="533321" y="194963"/>
                </a:lnTo>
                <a:lnTo>
                  <a:pt x="538425" y="187122"/>
                </a:lnTo>
                <a:lnTo>
                  <a:pt x="542779" y="179037"/>
                </a:lnTo>
                <a:lnTo>
                  <a:pt x="546635" y="170789"/>
                </a:lnTo>
                <a:lnTo>
                  <a:pt x="550158" y="162433"/>
                </a:lnTo>
                <a:lnTo>
                  <a:pt x="553459" y="154005"/>
                </a:lnTo>
                <a:lnTo>
                  <a:pt x="559667" y="137021"/>
                </a:lnTo>
                <a:lnTo>
                  <a:pt x="561703" y="128491"/>
                </a:lnTo>
                <a:lnTo>
                  <a:pt x="563061" y="119947"/>
                </a:lnTo>
                <a:lnTo>
                  <a:pt x="563966" y="111394"/>
                </a:lnTo>
                <a:lnTo>
                  <a:pt x="564569" y="102834"/>
                </a:lnTo>
                <a:lnTo>
                  <a:pt x="564972" y="94270"/>
                </a:lnTo>
                <a:lnTo>
                  <a:pt x="565419" y="78086"/>
                </a:lnTo>
                <a:lnTo>
                  <a:pt x="565729" y="50761"/>
                </a:lnTo>
                <a:lnTo>
                  <a:pt x="566697" y="47172"/>
                </a:lnTo>
                <a:lnTo>
                  <a:pt x="570313" y="40644"/>
                </a:lnTo>
                <a:lnTo>
                  <a:pt x="574244" y="34445"/>
                </a:lnTo>
                <a:lnTo>
                  <a:pt x="574328" y="41156"/>
                </a:lnTo>
                <a:lnTo>
                  <a:pt x="574346" y="58985"/>
                </a:lnTo>
                <a:lnTo>
                  <a:pt x="575299" y="64085"/>
                </a:lnTo>
                <a:lnTo>
                  <a:pt x="576887" y="69390"/>
                </a:lnTo>
                <a:lnTo>
                  <a:pt x="581192" y="81316"/>
                </a:lnTo>
                <a:lnTo>
                  <a:pt x="586280" y="96142"/>
                </a:lnTo>
                <a:lnTo>
                  <a:pt x="588018" y="104096"/>
                </a:lnTo>
                <a:lnTo>
                  <a:pt x="589177" y="112256"/>
                </a:lnTo>
                <a:lnTo>
                  <a:pt x="589949" y="120554"/>
                </a:lnTo>
                <a:lnTo>
                  <a:pt x="591416" y="129896"/>
                </a:lnTo>
                <a:lnTo>
                  <a:pt x="593347" y="139933"/>
                </a:lnTo>
                <a:lnTo>
                  <a:pt x="595587" y="150435"/>
                </a:lnTo>
                <a:lnTo>
                  <a:pt x="598032" y="160294"/>
                </a:lnTo>
                <a:lnTo>
                  <a:pt x="600615" y="169724"/>
                </a:lnTo>
                <a:lnTo>
                  <a:pt x="603290" y="178868"/>
                </a:lnTo>
                <a:lnTo>
                  <a:pt x="605073" y="186869"/>
                </a:lnTo>
                <a:lnTo>
                  <a:pt x="606262" y="194108"/>
                </a:lnTo>
                <a:lnTo>
                  <a:pt x="607054" y="200839"/>
                </a:lnTo>
                <a:lnTo>
                  <a:pt x="608534" y="208184"/>
                </a:lnTo>
                <a:lnTo>
                  <a:pt x="610474" y="215939"/>
                </a:lnTo>
                <a:lnTo>
                  <a:pt x="612720" y="223965"/>
                </a:lnTo>
                <a:lnTo>
                  <a:pt x="615169" y="230269"/>
                </a:lnTo>
                <a:lnTo>
                  <a:pt x="617755" y="235424"/>
                </a:lnTo>
                <a:lnTo>
                  <a:pt x="620432" y="239813"/>
                </a:lnTo>
                <a:lnTo>
                  <a:pt x="624120" y="244644"/>
                </a:lnTo>
                <a:lnTo>
                  <a:pt x="628485" y="249770"/>
                </a:lnTo>
                <a:lnTo>
                  <a:pt x="633300" y="255092"/>
                </a:lnTo>
                <a:lnTo>
                  <a:pt x="641189" y="261006"/>
                </a:lnTo>
                <a:lnTo>
                  <a:pt x="647870" y="263634"/>
                </a:lnTo>
                <a:lnTo>
                  <a:pt x="657939" y="265114"/>
                </a:lnTo>
                <a:lnTo>
                  <a:pt x="667380" y="265460"/>
                </a:lnTo>
                <a:lnTo>
                  <a:pt x="671612" y="264600"/>
                </a:lnTo>
                <a:lnTo>
                  <a:pt x="678855" y="261104"/>
                </a:lnTo>
                <a:lnTo>
                  <a:pt x="688287" y="253781"/>
                </a:lnTo>
                <a:lnTo>
                  <a:pt x="694203" y="248358"/>
                </a:lnTo>
                <a:lnTo>
                  <a:pt x="702936" y="240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91"/>
          <p:cNvSpPr/>
          <p:nvPr/>
        </p:nvSpPr>
        <p:spPr>
          <a:xfrm>
            <a:off x="5677852" y="2391727"/>
            <a:ext cx="85726" cy="411481"/>
          </a:xfrm>
          <a:custGeom>
            <a:avLst/>
            <a:gdLst/>
            <a:ahLst/>
            <a:cxnLst/>
            <a:rect l="0" t="0" r="0" b="0"/>
            <a:pathLst>
              <a:path w="85726" h="411481">
                <a:moveTo>
                  <a:pt x="0" y="0"/>
                </a:moveTo>
                <a:lnTo>
                  <a:pt x="0" y="11932"/>
                </a:lnTo>
                <a:lnTo>
                  <a:pt x="2540" y="19908"/>
                </a:lnTo>
                <a:lnTo>
                  <a:pt x="4551" y="24702"/>
                </a:lnTo>
                <a:lnTo>
                  <a:pt x="5892" y="30756"/>
                </a:lnTo>
                <a:lnTo>
                  <a:pt x="6785" y="37649"/>
                </a:lnTo>
                <a:lnTo>
                  <a:pt x="7381" y="45102"/>
                </a:lnTo>
                <a:lnTo>
                  <a:pt x="7778" y="52928"/>
                </a:lnTo>
                <a:lnTo>
                  <a:pt x="8219" y="69243"/>
                </a:lnTo>
                <a:lnTo>
                  <a:pt x="9290" y="78547"/>
                </a:lnTo>
                <a:lnTo>
                  <a:pt x="10956" y="88560"/>
                </a:lnTo>
                <a:lnTo>
                  <a:pt x="13019" y="99045"/>
                </a:lnTo>
                <a:lnTo>
                  <a:pt x="17851" y="120855"/>
                </a:lnTo>
                <a:lnTo>
                  <a:pt x="20473" y="132005"/>
                </a:lnTo>
                <a:lnTo>
                  <a:pt x="22221" y="143248"/>
                </a:lnTo>
                <a:lnTo>
                  <a:pt x="23387" y="154554"/>
                </a:lnTo>
                <a:lnTo>
                  <a:pt x="24164" y="165901"/>
                </a:lnTo>
                <a:lnTo>
                  <a:pt x="25634" y="178228"/>
                </a:lnTo>
                <a:lnTo>
                  <a:pt x="27567" y="191209"/>
                </a:lnTo>
                <a:lnTo>
                  <a:pt x="29808" y="204625"/>
                </a:lnTo>
                <a:lnTo>
                  <a:pt x="32255" y="217379"/>
                </a:lnTo>
                <a:lnTo>
                  <a:pt x="37513" y="241711"/>
                </a:lnTo>
                <a:lnTo>
                  <a:pt x="45828" y="276829"/>
                </a:lnTo>
                <a:lnTo>
                  <a:pt x="48650" y="287423"/>
                </a:lnTo>
                <a:lnTo>
                  <a:pt x="54325" y="306814"/>
                </a:lnTo>
                <a:lnTo>
                  <a:pt x="56219" y="315985"/>
                </a:lnTo>
                <a:lnTo>
                  <a:pt x="57482" y="324957"/>
                </a:lnTo>
                <a:lnTo>
                  <a:pt x="58324" y="333795"/>
                </a:lnTo>
                <a:lnTo>
                  <a:pt x="59838" y="341593"/>
                </a:lnTo>
                <a:lnTo>
                  <a:pt x="61799" y="348696"/>
                </a:lnTo>
                <a:lnTo>
                  <a:pt x="64060" y="355337"/>
                </a:lnTo>
                <a:lnTo>
                  <a:pt x="66571" y="367795"/>
                </a:lnTo>
                <a:lnTo>
                  <a:pt x="68640" y="379682"/>
                </a:lnTo>
                <a:lnTo>
                  <a:pt x="70525" y="385519"/>
                </a:lnTo>
                <a:lnTo>
                  <a:pt x="75843" y="399473"/>
                </a:lnTo>
                <a:lnTo>
                  <a:pt x="77233" y="401570"/>
                </a:lnTo>
                <a:lnTo>
                  <a:pt x="79111" y="403921"/>
                </a:lnTo>
                <a:lnTo>
                  <a:pt x="85725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92"/>
          <p:cNvSpPr/>
          <p:nvPr/>
        </p:nvSpPr>
        <p:spPr>
          <a:xfrm>
            <a:off x="5721261" y="2463941"/>
            <a:ext cx="428080" cy="322067"/>
          </a:xfrm>
          <a:custGeom>
            <a:avLst/>
            <a:gdLst/>
            <a:ahLst/>
            <a:cxnLst/>
            <a:rect l="0" t="0" r="0" b="0"/>
            <a:pathLst>
              <a:path w="428080" h="322067">
                <a:moveTo>
                  <a:pt x="162331" y="4939"/>
                </a:moveTo>
                <a:lnTo>
                  <a:pt x="167270" y="4939"/>
                </a:lnTo>
                <a:lnTo>
                  <a:pt x="165161" y="4939"/>
                </a:lnTo>
                <a:lnTo>
                  <a:pt x="165171" y="3986"/>
                </a:lnTo>
                <a:lnTo>
                  <a:pt x="167721" y="388"/>
                </a:lnTo>
                <a:lnTo>
                  <a:pt x="168781" y="0"/>
                </a:lnTo>
                <a:lnTo>
                  <a:pt x="169489" y="693"/>
                </a:lnTo>
                <a:lnTo>
                  <a:pt x="169960" y="2108"/>
                </a:lnTo>
                <a:lnTo>
                  <a:pt x="169322" y="4004"/>
                </a:lnTo>
                <a:lnTo>
                  <a:pt x="166073" y="8651"/>
                </a:lnTo>
                <a:lnTo>
                  <a:pt x="158889" y="16622"/>
                </a:lnTo>
                <a:lnTo>
                  <a:pt x="153499" y="24736"/>
                </a:lnTo>
                <a:lnTo>
                  <a:pt x="150728" y="29567"/>
                </a:lnTo>
                <a:lnTo>
                  <a:pt x="146976" y="35645"/>
                </a:lnTo>
                <a:lnTo>
                  <a:pt x="137726" y="50018"/>
                </a:lnTo>
                <a:lnTo>
                  <a:pt x="131640" y="57852"/>
                </a:lnTo>
                <a:lnTo>
                  <a:pt x="124726" y="65932"/>
                </a:lnTo>
                <a:lnTo>
                  <a:pt x="117258" y="74175"/>
                </a:lnTo>
                <a:lnTo>
                  <a:pt x="110376" y="82529"/>
                </a:lnTo>
                <a:lnTo>
                  <a:pt x="103881" y="90955"/>
                </a:lnTo>
                <a:lnTo>
                  <a:pt x="97647" y="99431"/>
                </a:lnTo>
                <a:lnTo>
                  <a:pt x="85640" y="116468"/>
                </a:lnTo>
                <a:lnTo>
                  <a:pt x="28037" y="202108"/>
                </a:lnTo>
                <a:lnTo>
                  <a:pt x="23271" y="209727"/>
                </a:lnTo>
                <a:lnTo>
                  <a:pt x="19142" y="216712"/>
                </a:lnTo>
                <a:lnTo>
                  <a:pt x="15437" y="223273"/>
                </a:lnTo>
                <a:lnTo>
                  <a:pt x="8780" y="233104"/>
                </a:lnTo>
                <a:lnTo>
                  <a:pt x="5671" y="237059"/>
                </a:lnTo>
                <a:lnTo>
                  <a:pt x="3598" y="241600"/>
                </a:lnTo>
                <a:lnTo>
                  <a:pt x="2217" y="246533"/>
                </a:lnTo>
                <a:lnTo>
                  <a:pt x="682" y="256142"/>
                </a:lnTo>
                <a:lnTo>
                  <a:pt x="0" y="263587"/>
                </a:lnTo>
                <a:lnTo>
                  <a:pt x="770" y="266906"/>
                </a:lnTo>
                <a:lnTo>
                  <a:pt x="5453" y="276127"/>
                </a:lnTo>
                <a:lnTo>
                  <a:pt x="6883" y="281995"/>
                </a:lnTo>
                <a:lnTo>
                  <a:pt x="10058" y="287777"/>
                </a:lnTo>
                <a:lnTo>
                  <a:pt x="12238" y="290653"/>
                </a:lnTo>
                <a:lnTo>
                  <a:pt x="19740" y="296388"/>
                </a:lnTo>
                <a:lnTo>
                  <a:pt x="29425" y="302111"/>
                </a:lnTo>
                <a:lnTo>
                  <a:pt x="40079" y="307831"/>
                </a:lnTo>
                <a:lnTo>
                  <a:pt x="48625" y="311007"/>
                </a:lnTo>
                <a:lnTo>
                  <a:pt x="57502" y="312419"/>
                </a:lnTo>
                <a:lnTo>
                  <a:pt x="63870" y="312796"/>
                </a:lnTo>
                <a:lnTo>
                  <a:pt x="77613" y="313214"/>
                </a:lnTo>
                <a:lnTo>
                  <a:pt x="90071" y="313400"/>
                </a:lnTo>
                <a:lnTo>
                  <a:pt x="101958" y="310943"/>
                </a:lnTo>
                <a:lnTo>
                  <a:pt x="179618" y="284929"/>
                </a:lnTo>
                <a:lnTo>
                  <a:pt x="187191" y="281134"/>
                </a:lnTo>
                <a:lnTo>
                  <a:pt x="194144" y="276698"/>
                </a:lnTo>
                <a:lnTo>
                  <a:pt x="200685" y="271837"/>
                </a:lnTo>
                <a:lnTo>
                  <a:pt x="215572" y="261355"/>
                </a:lnTo>
                <a:lnTo>
                  <a:pt x="223543" y="255893"/>
                </a:lnTo>
                <a:lnTo>
                  <a:pt x="230761" y="251299"/>
                </a:lnTo>
                <a:lnTo>
                  <a:pt x="243862" y="243654"/>
                </a:lnTo>
                <a:lnTo>
                  <a:pt x="250023" y="238377"/>
                </a:lnTo>
                <a:lnTo>
                  <a:pt x="256035" y="232002"/>
                </a:lnTo>
                <a:lnTo>
                  <a:pt x="261948" y="224894"/>
                </a:lnTo>
                <a:lnTo>
                  <a:pt x="267795" y="218251"/>
                </a:lnTo>
                <a:lnTo>
                  <a:pt x="279371" y="205789"/>
                </a:lnTo>
                <a:lnTo>
                  <a:pt x="284173" y="199799"/>
                </a:lnTo>
                <a:lnTo>
                  <a:pt x="288326" y="193900"/>
                </a:lnTo>
                <a:lnTo>
                  <a:pt x="292048" y="188063"/>
                </a:lnTo>
                <a:lnTo>
                  <a:pt x="295482" y="182267"/>
                </a:lnTo>
                <a:lnTo>
                  <a:pt x="298723" y="176497"/>
                </a:lnTo>
                <a:lnTo>
                  <a:pt x="304865" y="165007"/>
                </a:lnTo>
                <a:lnTo>
                  <a:pt x="310770" y="153550"/>
                </a:lnTo>
                <a:lnTo>
                  <a:pt x="312725" y="147828"/>
                </a:lnTo>
                <a:lnTo>
                  <a:pt x="314029" y="142108"/>
                </a:lnTo>
                <a:lnTo>
                  <a:pt x="314898" y="136390"/>
                </a:lnTo>
                <a:lnTo>
                  <a:pt x="315864" y="127496"/>
                </a:lnTo>
                <a:lnTo>
                  <a:pt x="316293" y="120369"/>
                </a:lnTo>
                <a:lnTo>
                  <a:pt x="316484" y="114026"/>
                </a:lnTo>
                <a:lnTo>
                  <a:pt x="315582" y="111954"/>
                </a:lnTo>
                <a:lnTo>
                  <a:pt x="314028" y="110572"/>
                </a:lnTo>
                <a:lnTo>
                  <a:pt x="312040" y="109651"/>
                </a:lnTo>
                <a:lnTo>
                  <a:pt x="307291" y="108627"/>
                </a:lnTo>
                <a:lnTo>
                  <a:pt x="296481" y="107970"/>
                </a:lnTo>
                <a:lnTo>
                  <a:pt x="293674" y="109821"/>
                </a:lnTo>
                <a:lnTo>
                  <a:pt x="288015" y="116958"/>
                </a:lnTo>
                <a:lnTo>
                  <a:pt x="279786" y="126480"/>
                </a:lnTo>
                <a:lnTo>
                  <a:pt x="274924" y="131686"/>
                </a:lnTo>
                <a:lnTo>
                  <a:pt x="270731" y="137062"/>
                </a:lnTo>
                <a:lnTo>
                  <a:pt x="266983" y="142551"/>
                </a:lnTo>
                <a:lnTo>
                  <a:pt x="263531" y="148115"/>
                </a:lnTo>
                <a:lnTo>
                  <a:pt x="259325" y="153730"/>
                </a:lnTo>
                <a:lnTo>
                  <a:pt x="254617" y="159377"/>
                </a:lnTo>
                <a:lnTo>
                  <a:pt x="249572" y="165048"/>
                </a:lnTo>
                <a:lnTo>
                  <a:pt x="246210" y="171686"/>
                </a:lnTo>
                <a:lnTo>
                  <a:pt x="243967" y="178968"/>
                </a:lnTo>
                <a:lnTo>
                  <a:pt x="242473" y="186681"/>
                </a:lnTo>
                <a:lnTo>
                  <a:pt x="240524" y="194680"/>
                </a:lnTo>
                <a:lnTo>
                  <a:pt x="238272" y="202871"/>
                </a:lnTo>
                <a:lnTo>
                  <a:pt x="235818" y="211188"/>
                </a:lnTo>
                <a:lnTo>
                  <a:pt x="234183" y="218638"/>
                </a:lnTo>
                <a:lnTo>
                  <a:pt x="233092" y="225510"/>
                </a:lnTo>
                <a:lnTo>
                  <a:pt x="232365" y="231996"/>
                </a:lnTo>
                <a:lnTo>
                  <a:pt x="231881" y="239178"/>
                </a:lnTo>
                <a:lnTo>
                  <a:pt x="231557" y="246823"/>
                </a:lnTo>
                <a:lnTo>
                  <a:pt x="231342" y="254777"/>
                </a:lnTo>
                <a:lnTo>
                  <a:pt x="232151" y="261985"/>
                </a:lnTo>
                <a:lnTo>
                  <a:pt x="233643" y="268696"/>
                </a:lnTo>
                <a:lnTo>
                  <a:pt x="235590" y="275074"/>
                </a:lnTo>
                <a:lnTo>
                  <a:pt x="240293" y="284701"/>
                </a:lnTo>
                <a:lnTo>
                  <a:pt x="246511" y="293107"/>
                </a:lnTo>
                <a:lnTo>
                  <a:pt x="250836" y="298016"/>
                </a:lnTo>
                <a:lnTo>
                  <a:pt x="260722" y="307598"/>
                </a:lnTo>
                <a:lnTo>
                  <a:pt x="271465" y="315031"/>
                </a:lnTo>
                <a:lnTo>
                  <a:pt x="282590" y="318970"/>
                </a:lnTo>
                <a:lnTo>
                  <a:pt x="293885" y="320721"/>
                </a:lnTo>
                <a:lnTo>
                  <a:pt x="305254" y="321499"/>
                </a:lnTo>
                <a:lnTo>
                  <a:pt x="319198" y="321844"/>
                </a:lnTo>
                <a:lnTo>
                  <a:pt x="351432" y="322066"/>
                </a:lnTo>
                <a:lnTo>
                  <a:pt x="359836" y="321132"/>
                </a:lnTo>
                <a:lnTo>
                  <a:pt x="368296" y="319557"/>
                </a:lnTo>
                <a:lnTo>
                  <a:pt x="376794" y="317554"/>
                </a:lnTo>
                <a:lnTo>
                  <a:pt x="384363" y="315266"/>
                </a:lnTo>
                <a:lnTo>
                  <a:pt x="391315" y="312789"/>
                </a:lnTo>
                <a:lnTo>
                  <a:pt x="404119" y="308448"/>
                </a:lnTo>
                <a:lnTo>
                  <a:pt x="410201" y="307291"/>
                </a:lnTo>
                <a:lnTo>
                  <a:pt x="428079" y="3049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93"/>
          <p:cNvSpPr/>
          <p:nvPr/>
        </p:nvSpPr>
        <p:spPr>
          <a:xfrm>
            <a:off x="6320951" y="2546385"/>
            <a:ext cx="291305" cy="271751"/>
          </a:xfrm>
          <a:custGeom>
            <a:avLst/>
            <a:gdLst/>
            <a:ahLst/>
            <a:cxnLst/>
            <a:rect l="0" t="0" r="0" b="0"/>
            <a:pathLst>
              <a:path w="291305" h="271751">
                <a:moveTo>
                  <a:pt x="162716" y="8220"/>
                </a:moveTo>
                <a:lnTo>
                  <a:pt x="155335" y="839"/>
                </a:lnTo>
                <a:lnTo>
                  <a:pt x="152133" y="177"/>
                </a:lnTo>
                <a:lnTo>
                  <a:pt x="149946" y="0"/>
                </a:lnTo>
                <a:lnTo>
                  <a:pt x="147535" y="835"/>
                </a:lnTo>
                <a:lnTo>
                  <a:pt x="138639" y="6561"/>
                </a:lnTo>
                <a:lnTo>
                  <a:pt x="134282" y="9019"/>
                </a:lnTo>
                <a:lnTo>
                  <a:pt x="129473" y="11610"/>
                </a:lnTo>
                <a:lnTo>
                  <a:pt x="124361" y="15242"/>
                </a:lnTo>
                <a:lnTo>
                  <a:pt x="119049" y="19569"/>
                </a:lnTo>
                <a:lnTo>
                  <a:pt x="113602" y="24358"/>
                </a:lnTo>
                <a:lnTo>
                  <a:pt x="108066" y="29456"/>
                </a:lnTo>
                <a:lnTo>
                  <a:pt x="96834" y="40201"/>
                </a:lnTo>
                <a:lnTo>
                  <a:pt x="79801" y="56959"/>
                </a:lnTo>
                <a:lnTo>
                  <a:pt x="74102" y="63573"/>
                </a:lnTo>
                <a:lnTo>
                  <a:pt x="68398" y="70839"/>
                </a:lnTo>
                <a:lnTo>
                  <a:pt x="62690" y="78541"/>
                </a:lnTo>
                <a:lnTo>
                  <a:pt x="56979" y="87486"/>
                </a:lnTo>
                <a:lnTo>
                  <a:pt x="51267" y="97259"/>
                </a:lnTo>
                <a:lnTo>
                  <a:pt x="45555" y="107584"/>
                </a:lnTo>
                <a:lnTo>
                  <a:pt x="39841" y="117325"/>
                </a:lnTo>
                <a:lnTo>
                  <a:pt x="28412" y="135768"/>
                </a:lnTo>
                <a:lnTo>
                  <a:pt x="23650" y="144687"/>
                </a:lnTo>
                <a:lnTo>
                  <a:pt x="19523" y="153491"/>
                </a:lnTo>
                <a:lnTo>
                  <a:pt x="15819" y="162217"/>
                </a:lnTo>
                <a:lnTo>
                  <a:pt x="12397" y="171845"/>
                </a:lnTo>
                <a:lnTo>
                  <a:pt x="9163" y="182073"/>
                </a:lnTo>
                <a:lnTo>
                  <a:pt x="6055" y="192702"/>
                </a:lnTo>
                <a:lnTo>
                  <a:pt x="3983" y="201693"/>
                </a:lnTo>
                <a:lnTo>
                  <a:pt x="2602" y="209592"/>
                </a:lnTo>
                <a:lnTo>
                  <a:pt x="1681" y="216763"/>
                </a:lnTo>
                <a:lnTo>
                  <a:pt x="1066" y="223448"/>
                </a:lnTo>
                <a:lnTo>
                  <a:pt x="657" y="229810"/>
                </a:lnTo>
                <a:lnTo>
                  <a:pt x="202" y="241959"/>
                </a:lnTo>
                <a:lnTo>
                  <a:pt x="0" y="253709"/>
                </a:lnTo>
                <a:lnTo>
                  <a:pt x="899" y="258556"/>
                </a:lnTo>
                <a:lnTo>
                  <a:pt x="4437" y="266483"/>
                </a:lnTo>
                <a:lnTo>
                  <a:pt x="6714" y="268978"/>
                </a:lnTo>
                <a:lnTo>
                  <a:pt x="9185" y="270641"/>
                </a:lnTo>
                <a:lnTo>
                  <a:pt x="11785" y="271750"/>
                </a:lnTo>
                <a:lnTo>
                  <a:pt x="14470" y="271536"/>
                </a:lnTo>
                <a:lnTo>
                  <a:pt x="17213" y="270442"/>
                </a:lnTo>
                <a:lnTo>
                  <a:pt x="19994" y="268759"/>
                </a:lnTo>
                <a:lnTo>
                  <a:pt x="28164" y="266890"/>
                </a:lnTo>
                <a:lnTo>
                  <a:pt x="33010" y="266392"/>
                </a:lnTo>
                <a:lnTo>
                  <a:pt x="37193" y="264154"/>
                </a:lnTo>
                <a:lnTo>
                  <a:pt x="44381" y="256588"/>
                </a:lnTo>
                <a:lnTo>
                  <a:pt x="47631" y="251904"/>
                </a:lnTo>
                <a:lnTo>
                  <a:pt x="50750" y="246876"/>
                </a:lnTo>
                <a:lnTo>
                  <a:pt x="53782" y="241619"/>
                </a:lnTo>
                <a:lnTo>
                  <a:pt x="57708" y="236209"/>
                </a:lnTo>
                <a:lnTo>
                  <a:pt x="62231" y="230698"/>
                </a:lnTo>
                <a:lnTo>
                  <a:pt x="67151" y="225118"/>
                </a:lnTo>
                <a:lnTo>
                  <a:pt x="71384" y="218541"/>
                </a:lnTo>
                <a:lnTo>
                  <a:pt x="75158" y="211299"/>
                </a:lnTo>
                <a:lnTo>
                  <a:pt x="81891" y="196585"/>
                </a:lnTo>
                <a:lnTo>
                  <a:pt x="88059" y="183695"/>
                </a:lnTo>
                <a:lnTo>
                  <a:pt x="91990" y="176638"/>
                </a:lnTo>
                <a:lnTo>
                  <a:pt x="96515" y="169076"/>
                </a:lnTo>
                <a:lnTo>
                  <a:pt x="101437" y="161177"/>
                </a:lnTo>
                <a:lnTo>
                  <a:pt x="105671" y="153054"/>
                </a:lnTo>
                <a:lnTo>
                  <a:pt x="109446" y="144781"/>
                </a:lnTo>
                <a:lnTo>
                  <a:pt x="112915" y="136408"/>
                </a:lnTo>
                <a:lnTo>
                  <a:pt x="116180" y="128921"/>
                </a:lnTo>
                <a:lnTo>
                  <a:pt x="122349" y="115522"/>
                </a:lnTo>
                <a:lnTo>
                  <a:pt x="131176" y="97269"/>
                </a:lnTo>
                <a:lnTo>
                  <a:pt x="133117" y="91398"/>
                </a:lnTo>
                <a:lnTo>
                  <a:pt x="134411" y="85579"/>
                </a:lnTo>
                <a:lnTo>
                  <a:pt x="135273" y="79795"/>
                </a:lnTo>
                <a:lnTo>
                  <a:pt x="135849" y="74987"/>
                </a:lnTo>
                <a:lnTo>
                  <a:pt x="136488" y="67104"/>
                </a:lnTo>
                <a:lnTo>
                  <a:pt x="136985" y="59848"/>
                </a:lnTo>
                <a:lnTo>
                  <a:pt x="136999" y="84362"/>
                </a:lnTo>
                <a:lnTo>
                  <a:pt x="137951" y="89461"/>
                </a:lnTo>
                <a:lnTo>
                  <a:pt x="139538" y="94765"/>
                </a:lnTo>
                <a:lnTo>
                  <a:pt x="141549" y="100207"/>
                </a:lnTo>
                <a:lnTo>
                  <a:pt x="142890" y="106692"/>
                </a:lnTo>
                <a:lnTo>
                  <a:pt x="143784" y="113873"/>
                </a:lnTo>
                <a:lnTo>
                  <a:pt x="144379" y="121518"/>
                </a:lnTo>
                <a:lnTo>
                  <a:pt x="146682" y="129472"/>
                </a:lnTo>
                <a:lnTo>
                  <a:pt x="150121" y="137632"/>
                </a:lnTo>
                <a:lnTo>
                  <a:pt x="154320" y="145929"/>
                </a:lnTo>
                <a:lnTo>
                  <a:pt x="158071" y="154319"/>
                </a:lnTo>
                <a:lnTo>
                  <a:pt x="161525" y="162769"/>
                </a:lnTo>
                <a:lnTo>
                  <a:pt x="164779" y="171260"/>
                </a:lnTo>
                <a:lnTo>
                  <a:pt x="170935" y="188314"/>
                </a:lnTo>
                <a:lnTo>
                  <a:pt x="173911" y="196863"/>
                </a:lnTo>
                <a:lnTo>
                  <a:pt x="177799" y="204467"/>
                </a:lnTo>
                <a:lnTo>
                  <a:pt x="182297" y="211441"/>
                </a:lnTo>
                <a:lnTo>
                  <a:pt x="187200" y="217996"/>
                </a:lnTo>
                <a:lnTo>
                  <a:pt x="192373" y="224270"/>
                </a:lnTo>
                <a:lnTo>
                  <a:pt x="197728" y="230358"/>
                </a:lnTo>
                <a:lnTo>
                  <a:pt x="207804" y="241250"/>
                </a:lnTo>
                <a:lnTo>
                  <a:pt x="218832" y="252737"/>
                </a:lnTo>
                <a:lnTo>
                  <a:pt x="225122" y="259134"/>
                </a:lnTo>
                <a:lnTo>
                  <a:pt x="233631" y="265152"/>
                </a:lnTo>
                <a:lnTo>
                  <a:pt x="238568" y="268090"/>
                </a:lnTo>
                <a:lnTo>
                  <a:pt x="242811" y="269097"/>
                </a:lnTo>
                <a:lnTo>
                  <a:pt x="246593" y="268815"/>
                </a:lnTo>
                <a:lnTo>
                  <a:pt x="253335" y="266915"/>
                </a:lnTo>
                <a:lnTo>
                  <a:pt x="259507" y="266070"/>
                </a:lnTo>
                <a:lnTo>
                  <a:pt x="262485" y="264893"/>
                </a:lnTo>
                <a:lnTo>
                  <a:pt x="268335" y="261044"/>
                </a:lnTo>
                <a:lnTo>
                  <a:pt x="274110" y="253619"/>
                </a:lnTo>
                <a:lnTo>
                  <a:pt x="276984" y="248971"/>
                </a:lnTo>
                <a:lnTo>
                  <a:pt x="282717" y="241268"/>
                </a:lnTo>
                <a:lnTo>
                  <a:pt x="291304" y="2311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94"/>
          <p:cNvSpPr/>
          <p:nvPr/>
        </p:nvSpPr>
        <p:spPr>
          <a:xfrm>
            <a:off x="6637972" y="2580322"/>
            <a:ext cx="394336" cy="274158"/>
          </a:xfrm>
          <a:custGeom>
            <a:avLst/>
            <a:gdLst/>
            <a:ahLst/>
            <a:cxnLst/>
            <a:rect l="0" t="0" r="0" b="0"/>
            <a:pathLst>
              <a:path w="394336" h="274158">
                <a:moveTo>
                  <a:pt x="0" y="42863"/>
                </a:moveTo>
                <a:lnTo>
                  <a:pt x="0" y="34643"/>
                </a:lnTo>
                <a:lnTo>
                  <a:pt x="4551" y="34395"/>
                </a:lnTo>
                <a:lnTo>
                  <a:pt x="5892" y="35312"/>
                </a:lnTo>
                <a:lnTo>
                  <a:pt x="6785" y="36877"/>
                </a:lnTo>
                <a:lnTo>
                  <a:pt x="7381" y="38872"/>
                </a:lnTo>
                <a:lnTo>
                  <a:pt x="10583" y="43629"/>
                </a:lnTo>
                <a:lnTo>
                  <a:pt x="12770" y="46231"/>
                </a:lnTo>
                <a:lnTo>
                  <a:pt x="14228" y="48918"/>
                </a:lnTo>
                <a:lnTo>
                  <a:pt x="15849" y="54444"/>
                </a:lnTo>
                <a:lnTo>
                  <a:pt x="17234" y="59156"/>
                </a:lnTo>
                <a:lnTo>
                  <a:pt x="23733" y="79440"/>
                </a:lnTo>
                <a:lnTo>
                  <a:pt x="37263" y="120316"/>
                </a:lnTo>
                <a:lnTo>
                  <a:pt x="40082" y="129741"/>
                </a:lnTo>
                <a:lnTo>
                  <a:pt x="45754" y="150372"/>
                </a:lnTo>
                <a:lnTo>
                  <a:pt x="57157" y="193710"/>
                </a:lnTo>
                <a:lnTo>
                  <a:pt x="62868" y="212776"/>
                </a:lnTo>
                <a:lnTo>
                  <a:pt x="71438" y="239575"/>
                </a:lnTo>
                <a:lnTo>
                  <a:pt x="74296" y="246394"/>
                </a:lnTo>
                <a:lnTo>
                  <a:pt x="77153" y="251893"/>
                </a:lnTo>
                <a:lnTo>
                  <a:pt x="80010" y="256511"/>
                </a:lnTo>
                <a:lnTo>
                  <a:pt x="88265" y="264183"/>
                </a:lnTo>
                <a:lnTo>
                  <a:pt x="97332" y="269815"/>
                </a:lnTo>
                <a:lnTo>
                  <a:pt x="104536" y="272318"/>
                </a:lnTo>
                <a:lnTo>
                  <a:pt x="113946" y="273727"/>
                </a:lnTo>
                <a:lnTo>
                  <a:pt x="115970" y="272972"/>
                </a:lnTo>
                <a:lnTo>
                  <a:pt x="117318" y="271516"/>
                </a:lnTo>
                <a:lnTo>
                  <a:pt x="119769" y="266407"/>
                </a:lnTo>
                <a:lnTo>
                  <a:pt x="124033" y="257785"/>
                </a:lnTo>
                <a:lnTo>
                  <a:pt x="125551" y="251867"/>
                </a:lnTo>
                <a:lnTo>
                  <a:pt x="126563" y="245064"/>
                </a:lnTo>
                <a:lnTo>
                  <a:pt x="127238" y="237671"/>
                </a:lnTo>
                <a:lnTo>
                  <a:pt x="128640" y="229885"/>
                </a:lnTo>
                <a:lnTo>
                  <a:pt x="130528" y="221836"/>
                </a:lnTo>
                <a:lnTo>
                  <a:pt x="132739" y="213614"/>
                </a:lnTo>
                <a:lnTo>
                  <a:pt x="134213" y="204322"/>
                </a:lnTo>
                <a:lnTo>
                  <a:pt x="135195" y="194317"/>
                </a:lnTo>
                <a:lnTo>
                  <a:pt x="135850" y="183837"/>
                </a:lnTo>
                <a:lnTo>
                  <a:pt x="137239" y="173041"/>
                </a:lnTo>
                <a:lnTo>
                  <a:pt x="139118" y="162033"/>
                </a:lnTo>
                <a:lnTo>
                  <a:pt x="141323" y="150884"/>
                </a:lnTo>
                <a:lnTo>
                  <a:pt x="143745" y="140595"/>
                </a:lnTo>
                <a:lnTo>
                  <a:pt x="146313" y="130878"/>
                </a:lnTo>
                <a:lnTo>
                  <a:pt x="151705" y="112460"/>
                </a:lnTo>
                <a:lnTo>
                  <a:pt x="157277" y="94750"/>
                </a:lnTo>
                <a:lnTo>
                  <a:pt x="159144" y="86979"/>
                </a:lnTo>
                <a:lnTo>
                  <a:pt x="160389" y="79894"/>
                </a:lnTo>
                <a:lnTo>
                  <a:pt x="161219" y="73265"/>
                </a:lnTo>
                <a:lnTo>
                  <a:pt x="162724" y="67893"/>
                </a:lnTo>
                <a:lnTo>
                  <a:pt x="166937" y="59385"/>
                </a:lnTo>
                <a:lnTo>
                  <a:pt x="169393" y="56735"/>
                </a:lnTo>
                <a:lnTo>
                  <a:pt x="171984" y="54968"/>
                </a:lnTo>
                <a:lnTo>
                  <a:pt x="179552" y="51642"/>
                </a:lnTo>
                <a:lnTo>
                  <a:pt x="186774" y="58320"/>
                </a:lnTo>
                <a:lnTo>
                  <a:pt x="191913" y="63385"/>
                </a:lnTo>
                <a:lnTo>
                  <a:pt x="193665" y="67974"/>
                </a:lnTo>
                <a:lnTo>
                  <a:pt x="194832" y="73891"/>
                </a:lnTo>
                <a:lnTo>
                  <a:pt x="195611" y="80693"/>
                </a:lnTo>
                <a:lnTo>
                  <a:pt x="197082" y="87133"/>
                </a:lnTo>
                <a:lnTo>
                  <a:pt x="199016" y="93331"/>
                </a:lnTo>
                <a:lnTo>
                  <a:pt x="203704" y="106251"/>
                </a:lnTo>
                <a:lnTo>
                  <a:pt x="208963" y="121517"/>
                </a:lnTo>
                <a:lnTo>
                  <a:pt x="211699" y="130542"/>
                </a:lnTo>
                <a:lnTo>
                  <a:pt x="220100" y="160493"/>
                </a:lnTo>
                <a:lnTo>
                  <a:pt x="225774" y="178963"/>
                </a:lnTo>
                <a:lnTo>
                  <a:pt x="234325" y="205426"/>
                </a:lnTo>
                <a:lnTo>
                  <a:pt x="237179" y="213151"/>
                </a:lnTo>
                <a:lnTo>
                  <a:pt x="240034" y="220206"/>
                </a:lnTo>
                <a:lnTo>
                  <a:pt x="242890" y="226814"/>
                </a:lnTo>
                <a:lnTo>
                  <a:pt x="244794" y="233124"/>
                </a:lnTo>
                <a:lnTo>
                  <a:pt x="246064" y="239236"/>
                </a:lnTo>
                <a:lnTo>
                  <a:pt x="246910" y="245216"/>
                </a:lnTo>
                <a:lnTo>
                  <a:pt x="248427" y="250155"/>
                </a:lnTo>
                <a:lnTo>
                  <a:pt x="252652" y="258183"/>
                </a:lnTo>
                <a:lnTo>
                  <a:pt x="257705" y="264925"/>
                </a:lnTo>
                <a:lnTo>
                  <a:pt x="260386" y="268057"/>
                </a:lnTo>
                <a:lnTo>
                  <a:pt x="263126" y="270145"/>
                </a:lnTo>
                <a:lnTo>
                  <a:pt x="268710" y="272464"/>
                </a:lnTo>
                <a:lnTo>
                  <a:pt x="280366" y="274076"/>
                </a:lnTo>
                <a:lnTo>
                  <a:pt x="281208" y="274157"/>
                </a:lnTo>
                <a:lnTo>
                  <a:pt x="281769" y="273259"/>
                </a:lnTo>
                <a:lnTo>
                  <a:pt x="283513" y="266492"/>
                </a:lnTo>
                <a:lnTo>
                  <a:pt x="285211" y="262433"/>
                </a:lnTo>
                <a:lnTo>
                  <a:pt x="287295" y="257823"/>
                </a:lnTo>
                <a:lnTo>
                  <a:pt x="288685" y="252845"/>
                </a:lnTo>
                <a:lnTo>
                  <a:pt x="289612" y="247621"/>
                </a:lnTo>
                <a:lnTo>
                  <a:pt x="290229" y="242233"/>
                </a:lnTo>
                <a:lnTo>
                  <a:pt x="290642" y="234831"/>
                </a:lnTo>
                <a:lnTo>
                  <a:pt x="291099" y="216447"/>
                </a:lnTo>
                <a:lnTo>
                  <a:pt x="291356" y="184677"/>
                </a:lnTo>
                <a:lnTo>
                  <a:pt x="292345" y="173600"/>
                </a:lnTo>
                <a:lnTo>
                  <a:pt x="293957" y="162406"/>
                </a:lnTo>
                <a:lnTo>
                  <a:pt x="295984" y="151133"/>
                </a:lnTo>
                <a:lnTo>
                  <a:pt x="299240" y="139808"/>
                </a:lnTo>
                <a:lnTo>
                  <a:pt x="303316" y="128448"/>
                </a:lnTo>
                <a:lnTo>
                  <a:pt x="307938" y="117064"/>
                </a:lnTo>
                <a:lnTo>
                  <a:pt x="315614" y="96796"/>
                </a:lnTo>
                <a:lnTo>
                  <a:pt x="318994" y="87391"/>
                </a:lnTo>
                <a:lnTo>
                  <a:pt x="323153" y="78263"/>
                </a:lnTo>
                <a:lnTo>
                  <a:pt x="327831" y="69320"/>
                </a:lnTo>
                <a:lnTo>
                  <a:pt x="332854" y="60501"/>
                </a:lnTo>
                <a:lnTo>
                  <a:pt x="338107" y="52717"/>
                </a:lnTo>
                <a:lnTo>
                  <a:pt x="343515" y="45622"/>
                </a:lnTo>
                <a:lnTo>
                  <a:pt x="349025" y="38987"/>
                </a:lnTo>
                <a:lnTo>
                  <a:pt x="354604" y="33611"/>
                </a:lnTo>
                <a:lnTo>
                  <a:pt x="365881" y="25099"/>
                </a:lnTo>
                <a:lnTo>
                  <a:pt x="374704" y="18140"/>
                </a:lnTo>
                <a:lnTo>
                  <a:pt x="381800" y="11872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95"/>
          <p:cNvSpPr/>
          <p:nvPr/>
        </p:nvSpPr>
        <p:spPr>
          <a:xfrm>
            <a:off x="7070638" y="2571750"/>
            <a:ext cx="175982" cy="286331"/>
          </a:xfrm>
          <a:custGeom>
            <a:avLst/>
            <a:gdLst/>
            <a:ahLst/>
            <a:cxnLst/>
            <a:rect l="0" t="0" r="0" b="0"/>
            <a:pathLst>
              <a:path w="175982" h="286331">
                <a:moveTo>
                  <a:pt x="124546" y="0"/>
                </a:moveTo>
                <a:lnTo>
                  <a:pt x="117166" y="7380"/>
                </a:lnTo>
                <a:lnTo>
                  <a:pt x="114864" y="8730"/>
                </a:lnTo>
                <a:lnTo>
                  <a:pt x="107226" y="12770"/>
                </a:lnTo>
                <a:lnTo>
                  <a:pt x="92216" y="20399"/>
                </a:lnTo>
                <a:lnTo>
                  <a:pt x="86800" y="24077"/>
                </a:lnTo>
                <a:lnTo>
                  <a:pt x="81285" y="28434"/>
                </a:lnTo>
                <a:lnTo>
                  <a:pt x="75703" y="33243"/>
                </a:lnTo>
                <a:lnTo>
                  <a:pt x="70077" y="38355"/>
                </a:lnTo>
                <a:lnTo>
                  <a:pt x="58746" y="49114"/>
                </a:lnTo>
                <a:lnTo>
                  <a:pt x="54009" y="55602"/>
                </a:lnTo>
                <a:lnTo>
                  <a:pt x="49899" y="62786"/>
                </a:lnTo>
                <a:lnTo>
                  <a:pt x="46206" y="70432"/>
                </a:lnTo>
                <a:lnTo>
                  <a:pt x="42792" y="79339"/>
                </a:lnTo>
                <a:lnTo>
                  <a:pt x="39564" y="89088"/>
                </a:lnTo>
                <a:lnTo>
                  <a:pt x="36459" y="99397"/>
                </a:lnTo>
                <a:lnTo>
                  <a:pt x="32485" y="109127"/>
                </a:lnTo>
                <a:lnTo>
                  <a:pt x="27929" y="118471"/>
                </a:lnTo>
                <a:lnTo>
                  <a:pt x="22987" y="127558"/>
                </a:lnTo>
                <a:lnTo>
                  <a:pt x="18740" y="137426"/>
                </a:lnTo>
                <a:lnTo>
                  <a:pt x="14957" y="147815"/>
                </a:lnTo>
                <a:lnTo>
                  <a:pt x="11482" y="158550"/>
                </a:lnTo>
                <a:lnTo>
                  <a:pt x="9165" y="169518"/>
                </a:lnTo>
                <a:lnTo>
                  <a:pt x="7621" y="180639"/>
                </a:lnTo>
                <a:lnTo>
                  <a:pt x="6591" y="191863"/>
                </a:lnTo>
                <a:lnTo>
                  <a:pt x="4952" y="202204"/>
                </a:lnTo>
                <a:lnTo>
                  <a:pt x="2907" y="211955"/>
                </a:lnTo>
                <a:lnTo>
                  <a:pt x="590" y="221313"/>
                </a:lnTo>
                <a:lnTo>
                  <a:pt x="0" y="229457"/>
                </a:lnTo>
                <a:lnTo>
                  <a:pt x="558" y="236791"/>
                </a:lnTo>
                <a:lnTo>
                  <a:pt x="1883" y="243586"/>
                </a:lnTo>
                <a:lnTo>
                  <a:pt x="2765" y="250020"/>
                </a:lnTo>
                <a:lnTo>
                  <a:pt x="3355" y="256215"/>
                </a:lnTo>
                <a:lnTo>
                  <a:pt x="4008" y="267226"/>
                </a:lnTo>
                <a:lnTo>
                  <a:pt x="4299" y="275294"/>
                </a:lnTo>
                <a:lnTo>
                  <a:pt x="5329" y="278779"/>
                </a:lnTo>
                <a:lnTo>
                  <a:pt x="9014" y="285192"/>
                </a:lnTo>
                <a:lnTo>
                  <a:pt x="11330" y="286330"/>
                </a:lnTo>
                <a:lnTo>
                  <a:pt x="13826" y="286136"/>
                </a:lnTo>
                <a:lnTo>
                  <a:pt x="19140" y="284334"/>
                </a:lnTo>
                <a:lnTo>
                  <a:pt x="21891" y="283853"/>
                </a:lnTo>
                <a:lnTo>
                  <a:pt x="24676" y="283533"/>
                </a:lnTo>
                <a:lnTo>
                  <a:pt x="27487" y="281414"/>
                </a:lnTo>
                <a:lnTo>
                  <a:pt x="30313" y="278097"/>
                </a:lnTo>
                <a:lnTo>
                  <a:pt x="33149" y="273980"/>
                </a:lnTo>
                <a:lnTo>
                  <a:pt x="36945" y="269331"/>
                </a:lnTo>
                <a:lnTo>
                  <a:pt x="41381" y="264326"/>
                </a:lnTo>
                <a:lnTo>
                  <a:pt x="46243" y="259085"/>
                </a:lnTo>
                <a:lnTo>
                  <a:pt x="50437" y="252733"/>
                </a:lnTo>
                <a:lnTo>
                  <a:pt x="54185" y="245641"/>
                </a:lnTo>
                <a:lnTo>
                  <a:pt x="57636" y="238056"/>
                </a:lnTo>
                <a:lnTo>
                  <a:pt x="60890" y="230141"/>
                </a:lnTo>
                <a:lnTo>
                  <a:pt x="64011" y="222007"/>
                </a:lnTo>
                <a:lnTo>
                  <a:pt x="67044" y="213727"/>
                </a:lnTo>
                <a:lnTo>
                  <a:pt x="70019" y="204397"/>
                </a:lnTo>
                <a:lnTo>
                  <a:pt x="72956" y="194367"/>
                </a:lnTo>
                <a:lnTo>
                  <a:pt x="75865" y="183870"/>
                </a:lnTo>
                <a:lnTo>
                  <a:pt x="81638" y="164588"/>
                </a:lnTo>
                <a:lnTo>
                  <a:pt x="93105" y="128925"/>
                </a:lnTo>
                <a:lnTo>
                  <a:pt x="95012" y="120240"/>
                </a:lnTo>
                <a:lnTo>
                  <a:pt x="96285" y="111592"/>
                </a:lnTo>
                <a:lnTo>
                  <a:pt x="97133" y="102970"/>
                </a:lnTo>
                <a:lnTo>
                  <a:pt x="97698" y="95316"/>
                </a:lnTo>
                <a:lnTo>
                  <a:pt x="98076" y="88309"/>
                </a:lnTo>
                <a:lnTo>
                  <a:pt x="98494" y="75443"/>
                </a:lnTo>
                <a:lnTo>
                  <a:pt x="98785" y="50422"/>
                </a:lnTo>
                <a:lnTo>
                  <a:pt x="97847" y="47902"/>
                </a:lnTo>
                <a:lnTo>
                  <a:pt x="96270" y="46222"/>
                </a:lnTo>
                <a:lnTo>
                  <a:pt x="90608" y="43059"/>
                </a:lnTo>
                <a:lnTo>
                  <a:pt x="90326" y="49745"/>
                </a:lnTo>
                <a:lnTo>
                  <a:pt x="90266" y="67569"/>
                </a:lnTo>
                <a:lnTo>
                  <a:pt x="91215" y="73621"/>
                </a:lnTo>
                <a:lnTo>
                  <a:pt x="92801" y="80513"/>
                </a:lnTo>
                <a:lnTo>
                  <a:pt x="94810" y="87965"/>
                </a:lnTo>
                <a:lnTo>
                  <a:pt x="99583" y="103865"/>
                </a:lnTo>
                <a:lnTo>
                  <a:pt x="110408" y="137356"/>
                </a:lnTo>
                <a:lnTo>
                  <a:pt x="112263" y="145863"/>
                </a:lnTo>
                <a:lnTo>
                  <a:pt x="113501" y="154392"/>
                </a:lnTo>
                <a:lnTo>
                  <a:pt x="114325" y="162935"/>
                </a:lnTo>
                <a:lnTo>
                  <a:pt x="115827" y="171488"/>
                </a:lnTo>
                <a:lnTo>
                  <a:pt x="117781" y="180048"/>
                </a:lnTo>
                <a:lnTo>
                  <a:pt x="120037" y="188612"/>
                </a:lnTo>
                <a:lnTo>
                  <a:pt x="122492" y="196226"/>
                </a:lnTo>
                <a:lnTo>
                  <a:pt x="125082" y="203207"/>
                </a:lnTo>
                <a:lnTo>
                  <a:pt x="127761" y="209766"/>
                </a:lnTo>
                <a:lnTo>
                  <a:pt x="131452" y="215092"/>
                </a:lnTo>
                <a:lnTo>
                  <a:pt x="135818" y="219594"/>
                </a:lnTo>
                <a:lnTo>
                  <a:pt x="140633" y="223548"/>
                </a:lnTo>
                <a:lnTo>
                  <a:pt x="144795" y="227137"/>
                </a:lnTo>
                <a:lnTo>
                  <a:pt x="148524" y="230482"/>
                </a:lnTo>
                <a:lnTo>
                  <a:pt x="151962" y="233665"/>
                </a:lnTo>
                <a:lnTo>
                  <a:pt x="155206" y="235786"/>
                </a:lnTo>
                <a:lnTo>
                  <a:pt x="158321" y="237201"/>
                </a:lnTo>
                <a:lnTo>
                  <a:pt x="161350" y="238144"/>
                </a:lnTo>
                <a:lnTo>
                  <a:pt x="164322" y="238772"/>
                </a:lnTo>
                <a:lnTo>
                  <a:pt x="167256" y="239191"/>
                </a:lnTo>
                <a:lnTo>
                  <a:pt x="175981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96"/>
          <p:cNvSpPr/>
          <p:nvPr/>
        </p:nvSpPr>
        <p:spPr>
          <a:xfrm>
            <a:off x="7323772" y="2537761"/>
            <a:ext cx="291466" cy="569179"/>
          </a:xfrm>
          <a:custGeom>
            <a:avLst/>
            <a:gdLst/>
            <a:ahLst/>
            <a:cxnLst/>
            <a:rect l="0" t="0" r="0" b="0"/>
            <a:pathLst>
              <a:path w="291466" h="569179">
                <a:moveTo>
                  <a:pt x="8572" y="51134"/>
                </a:moveTo>
                <a:lnTo>
                  <a:pt x="31" y="51134"/>
                </a:lnTo>
                <a:lnTo>
                  <a:pt x="0" y="137138"/>
                </a:lnTo>
                <a:lnTo>
                  <a:pt x="2540" y="154128"/>
                </a:lnTo>
                <a:lnTo>
                  <a:pt x="6844" y="171204"/>
                </a:lnTo>
                <a:lnTo>
                  <a:pt x="11932" y="188318"/>
                </a:lnTo>
                <a:lnTo>
                  <a:pt x="17368" y="202910"/>
                </a:lnTo>
                <a:lnTo>
                  <a:pt x="22959" y="215744"/>
                </a:lnTo>
                <a:lnTo>
                  <a:pt x="31462" y="232728"/>
                </a:lnTo>
                <a:lnTo>
                  <a:pt x="37160" y="240745"/>
                </a:lnTo>
                <a:lnTo>
                  <a:pt x="40966" y="243264"/>
                </a:lnTo>
                <a:lnTo>
                  <a:pt x="45409" y="244943"/>
                </a:lnTo>
                <a:lnTo>
                  <a:pt x="54472" y="246809"/>
                </a:lnTo>
                <a:lnTo>
                  <a:pt x="61674" y="247638"/>
                </a:lnTo>
                <a:lnTo>
                  <a:pt x="64929" y="246906"/>
                </a:lnTo>
                <a:lnTo>
                  <a:pt x="71085" y="243554"/>
                </a:lnTo>
                <a:lnTo>
                  <a:pt x="79905" y="236311"/>
                </a:lnTo>
                <a:lnTo>
                  <a:pt x="85678" y="225827"/>
                </a:lnTo>
                <a:lnTo>
                  <a:pt x="91419" y="212595"/>
                </a:lnTo>
                <a:lnTo>
                  <a:pt x="97146" y="200364"/>
                </a:lnTo>
                <a:lnTo>
                  <a:pt x="105406" y="186039"/>
                </a:lnTo>
                <a:lnTo>
                  <a:pt x="114474" y="169194"/>
                </a:lnTo>
                <a:lnTo>
                  <a:pt x="118227" y="159368"/>
                </a:lnTo>
                <a:lnTo>
                  <a:pt x="148559" y="68372"/>
                </a:lnTo>
                <a:lnTo>
                  <a:pt x="151751" y="53715"/>
                </a:lnTo>
                <a:lnTo>
                  <a:pt x="154123" y="40851"/>
                </a:lnTo>
                <a:lnTo>
                  <a:pt x="158351" y="28784"/>
                </a:lnTo>
                <a:lnTo>
                  <a:pt x="161536" y="11280"/>
                </a:lnTo>
                <a:lnTo>
                  <a:pt x="162843" y="0"/>
                </a:lnTo>
                <a:lnTo>
                  <a:pt x="162878" y="44803"/>
                </a:lnTo>
                <a:lnTo>
                  <a:pt x="165418" y="60702"/>
                </a:lnTo>
                <a:lnTo>
                  <a:pt x="168769" y="78246"/>
                </a:lnTo>
                <a:lnTo>
                  <a:pt x="169662" y="88259"/>
                </a:lnTo>
                <a:lnTo>
                  <a:pt x="170258" y="98744"/>
                </a:lnTo>
                <a:lnTo>
                  <a:pt x="171609" y="110496"/>
                </a:lnTo>
                <a:lnTo>
                  <a:pt x="173461" y="123094"/>
                </a:lnTo>
                <a:lnTo>
                  <a:pt x="175648" y="136255"/>
                </a:lnTo>
                <a:lnTo>
                  <a:pt x="177107" y="149791"/>
                </a:lnTo>
                <a:lnTo>
                  <a:pt x="178079" y="163577"/>
                </a:lnTo>
                <a:lnTo>
                  <a:pt x="178726" y="177531"/>
                </a:lnTo>
                <a:lnTo>
                  <a:pt x="180111" y="191596"/>
                </a:lnTo>
                <a:lnTo>
                  <a:pt x="181986" y="205736"/>
                </a:lnTo>
                <a:lnTo>
                  <a:pt x="184189" y="219924"/>
                </a:lnTo>
                <a:lnTo>
                  <a:pt x="185658" y="234145"/>
                </a:lnTo>
                <a:lnTo>
                  <a:pt x="186637" y="248389"/>
                </a:lnTo>
                <a:lnTo>
                  <a:pt x="187290" y="262647"/>
                </a:lnTo>
                <a:lnTo>
                  <a:pt x="188677" y="276915"/>
                </a:lnTo>
                <a:lnTo>
                  <a:pt x="190555" y="291190"/>
                </a:lnTo>
                <a:lnTo>
                  <a:pt x="192759" y="305468"/>
                </a:lnTo>
                <a:lnTo>
                  <a:pt x="197748" y="334034"/>
                </a:lnTo>
                <a:lnTo>
                  <a:pt x="200412" y="348319"/>
                </a:lnTo>
                <a:lnTo>
                  <a:pt x="202188" y="361652"/>
                </a:lnTo>
                <a:lnTo>
                  <a:pt x="203372" y="374351"/>
                </a:lnTo>
                <a:lnTo>
                  <a:pt x="204162" y="386627"/>
                </a:lnTo>
                <a:lnTo>
                  <a:pt x="204687" y="399573"/>
                </a:lnTo>
                <a:lnTo>
                  <a:pt x="205428" y="438643"/>
                </a:lnTo>
                <a:lnTo>
                  <a:pt x="205602" y="459580"/>
                </a:lnTo>
                <a:lnTo>
                  <a:pt x="204695" y="470116"/>
                </a:lnTo>
                <a:lnTo>
                  <a:pt x="203139" y="480950"/>
                </a:lnTo>
                <a:lnTo>
                  <a:pt x="201148" y="491983"/>
                </a:lnTo>
                <a:lnTo>
                  <a:pt x="198937" y="509322"/>
                </a:lnTo>
                <a:lnTo>
                  <a:pt x="197001" y="523378"/>
                </a:lnTo>
                <a:lnTo>
                  <a:pt x="191509" y="541048"/>
                </a:lnTo>
                <a:lnTo>
                  <a:pt x="189891" y="549226"/>
                </a:lnTo>
                <a:lnTo>
                  <a:pt x="186631" y="556036"/>
                </a:lnTo>
                <a:lnTo>
                  <a:pt x="179441" y="565224"/>
                </a:lnTo>
                <a:lnTo>
                  <a:pt x="176777" y="568168"/>
                </a:lnTo>
                <a:lnTo>
                  <a:pt x="174049" y="569178"/>
                </a:lnTo>
                <a:lnTo>
                  <a:pt x="171277" y="568899"/>
                </a:lnTo>
                <a:lnTo>
                  <a:pt x="168478" y="567761"/>
                </a:lnTo>
                <a:lnTo>
                  <a:pt x="160286" y="566496"/>
                </a:lnTo>
                <a:lnTo>
                  <a:pt x="155436" y="566158"/>
                </a:lnTo>
                <a:lnTo>
                  <a:pt x="151249" y="564981"/>
                </a:lnTo>
                <a:lnTo>
                  <a:pt x="144057" y="561133"/>
                </a:lnTo>
                <a:lnTo>
                  <a:pt x="135146" y="553707"/>
                </a:lnTo>
                <a:lnTo>
                  <a:pt x="130102" y="549060"/>
                </a:lnTo>
                <a:lnTo>
                  <a:pt x="121958" y="538817"/>
                </a:lnTo>
                <a:lnTo>
                  <a:pt x="114211" y="526009"/>
                </a:lnTo>
                <a:lnTo>
                  <a:pt x="104418" y="507617"/>
                </a:lnTo>
                <a:lnTo>
                  <a:pt x="100091" y="498331"/>
                </a:lnTo>
                <a:lnTo>
                  <a:pt x="96255" y="489283"/>
                </a:lnTo>
                <a:lnTo>
                  <a:pt x="92745" y="480393"/>
                </a:lnTo>
                <a:lnTo>
                  <a:pt x="90405" y="470657"/>
                </a:lnTo>
                <a:lnTo>
                  <a:pt x="88846" y="460355"/>
                </a:lnTo>
                <a:lnTo>
                  <a:pt x="87805" y="449678"/>
                </a:lnTo>
                <a:lnTo>
                  <a:pt x="87112" y="438750"/>
                </a:lnTo>
                <a:lnTo>
                  <a:pt x="86341" y="416448"/>
                </a:lnTo>
                <a:lnTo>
                  <a:pt x="87088" y="405166"/>
                </a:lnTo>
                <a:lnTo>
                  <a:pt x="88539" y="393835"/>
                </a:lnTo>
                <a:lnTo>
                  <a:pt x="90459" y="382472"/>
                </a:lnTo>
                <a:lnTo>
                  <a:pt x="94596" y="370133"/>
                </a:lnTo>
                <a:lnTo>
                  <a:pt x="100212" y="357145"/>
                </a:lnTo>
                <a:lnTo>
                  <a:pt x="106813" y="343724"/>
                </a:lnTo>
                <a:lnTo>
                  <a:pt x="114071" y="331919"/>
                </a:lnTo>
                <a:lnTo>
                  <a:pt x="121768" y="321191"/>
                </a:lnTo>
                <a:lnTo>
                  <a:pt x="137939" y="300699"/>
                </a:lnTo>
                <a:lnTo>
                  <a:pt x="154651" y="278892"/>
                </a:lnTo>
                <a:lnTo>
                  <a:pt x="164060" y="268695"/>
                </a:lnTo>
                <a:lnTo>
                  <a:pt x="174144" y="259039"/>
                </a:lnTo>
                <a:lnTo>
                  <a:pt x="184676" y="249745"/>
                </a:lnTo>
                <a:lnTo>
                  <a:pt x="194555" y="242596"/>
                </a:lnTo>
                <a:lnTo>
                  <a:pt x="203998" y="236878"/>
                </a:lnTo>
                <a:lnTo>
                  <a:pt x="213151" y="232113"/>
                </a:lnTo>
                <a:lnTo>
                  <a:pt x="221158" y="227032"/>
                </a:lnTo>
                <a:lnTo>
                  <a:pt x="228401" y="221739"/>
                </a:lnTo>
                <a:lnTo>
                  <a:pt x="235135" y="216305"/>
                </a:lnTo>
                <a:lnTo>
                  <a:pt x="241529" y="211731"/>
                </a:lnTo>
                <a:lnTo>
                  <a:pt x="247697" y="207728"/>
                </a:lnTo>
                <a:lnTo>
                  <a:pt x="253713" y="204108"/>
                </a:lnTo>
                <a:lnTo>
                  <a:pt x="259630" y="201694"/>
                </a:lnTo>
                <a:lnTo>
                  <a:pt x="265479" y="200085"/>
                </a:lnTo>
                <a:lnTo>
                  <a:pt x="271283" y="199012"/>
                </a:lnTo>
                <a:lnTo>
                  <a:pt x="275153" y="197344"/>
                </a:lnTo>
                <a:lnTo>
                  <a:pt x="277733" y="195280"/>
                </a:lnTo>
                <a:lnTo>
                  <a:pt x="279453" y="192951"/>
                </a:lnTo>
                <a:lnTo>
                  <a:pt x="281552" y="191399"/>
                </a:lnTo>
                <a:lnTo>
                  <a:pt x="283904" y="190363"/>
                </a:lnTo>
                <a:lnTo>
                  <a:pt x="291465" y="1882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97"/>
          <p:cNvSpPr/>
          <p:nvPr/>
        </p:nvSpPr>
        <p:spPr>
          <a:xfrm>
            <a:off x="800100" y="2477452"/>
            <a:ext cx="445770" cy="381757"/>
          </a:xfrm>
          <a:custGeom>
            <a:avLst/>
            <a:gdLst/>
            <a:ahLst/>
            <a:cxnLst/>
            <a:rect l="0" t="0" r="0" b="0"/>
            <a:pathLst>
              <a:path w="445770" h="381757">
                <a:moveTo>
                  <a:pt x="25717" y="0"/>
                </a:moveTo>
                <a:lnTo>
                  <a:pt x="1327" y="0"/>
                </a:lnTo>
                <a:lnTo>
                  <a:pt x="884" y="953"/>
                </a:lnTo>
                <a:lnTo>
                  <a:pt x="262" y="6844"/>
                </a:lnTo>
                <a:lnTo>
                  <a:pt x="51" y="17368"/>
                </a:lnTo>
                <a:lnTo>
                  <a:pt x="0" y="70426"/>
                </a:lnTo>
                <a:lnTo>
                  <a:pt x="953" y="78383"/>
                </a:lnTo>
                <a:lnTo>
                  <a:pt x="2540" y="86545"/>
                </a:lnTo>
                <a:lnTo>
                  <a:pt x="4551" y="94845"/>
                </a:lnTo>
                <a:lnTo>
                  <a:pt x="5891" y="104187"/>
                </a:lnTo>
                <a:lnTo>
                  <a:pt x="6785" y="114226"/>
                </a:lnTo>
                <a:lnTo>
                  <a:pt x="7380" y="124728"/>
                </a:lnTo>
                <a:lnTo>
                  <a:pt x="8042" y="146557"/>
                </a:lnTo>
                <a:lnTo>
                  <a:pt x="8467" y="191616"/>
                </a:lnTo>
                <a:lnTo>
                  <a:pt x="9455" y="202991"/>
                </a:lnTo>
                <a:lnTo>
                  <a:pt x="11065" y="214385"/>
                </a:lnTo>
                <a:lnTo>
                  <a:pt x="13092" y="225791"/>
                </a:lnTo>
                <a:lnTo>
                  <a:pt x="15395" y="237205"/>
                </a:lnTo>
                <a:lnTo>
                  <a:pt x="20494" y="260047"/>
                </a:lnTo>
                <a:lnTo>
                  <a:pt x="22235" y="270520"/>
                </a:lnTo>
                <a:lnTo>
                  <a:pt x="23396" y="280359"/>
                </a:lnTo>
                <a:lnTo>
                  <a:pt x="24169" y="289776"/>
                </a:lnTo>
                <a:lnTo>
                  <a:pt x="25638" y="298912"/>
                </a:lnTo>
                <a:lnTo>
                  <a:pt x="27569" y="307859"/>
                </a:lnTo>
                <a:lnTo>
                  <a:pt x="29809" y="316682"/>
                </a:lnTo>
                <a:lnTo>
                  <a:pt x="31303" y="324469"/>
                </a:lnTo>
                <a:lnTo>
                  <a:pt x="32298" y="331565"/>
                </a:lnTo>
                <a:lnTo>
                  <a:pt x="32962" y="338201"/>
                </a:lnTo>
                <a:lnTo>
                  <a:pt x="33405" y="344530"/>
                </a:lnTo>
                <a:lnTo>
                  <a:pt x="33699" y="350654"/>
                </a:lnTo>
                <a:lnTo>
                  <a:pt x="34115" y="365835"/>
                </a:lnTo>
                <a:lnTo>
                  <a:pt x="34286" y="376993"/>
                </a:lnTo>
                <a:lnTo>
                  <a:pt x="22357" y="365241"/>
                </a:lnTo>
                <a:lnTo>
                  <a:pt x="20620" y="361604"/>
                </a:lnTo>
                <a:lnTo>
                  <a:pt x="18689" y="352483"/>
                </a:lnTo>
                <a:lnTo>
                  <a:pt x="17222" y="346431"/>
                </a:lnTo>
                <a:lnTo>
                  <a:pt x="15291" y="339539"/>
                </a:lnTo>
                <a:lnTo>
                  <a:pt x="13051" y="332087"/>
                </a:lnTo>
                <a:lnTo>
                  <a:pt x="11558" y="324261"/>
                </a:lnTo>
                <a:lnTo>
                  <a:pt x="10563" y="316187"/>
                </a:lnTo>
                <a:lnTo>
                  <a:pt x="9899" y="307946"/>
                </a:lnTo>
                <a:lnTo>
                  <a:pt x="8504" y="298643"/>
                </a:lnTo>
                <a:lnTo>
                  <a:pt x="6622" y="288630"/>
                </a:lnTo>
                <a:lnTo>
                  <a:pt x="4414" y="278145"/>
                </a:lnTo>
                <a:lnTo>
                  <a:pt x="2943" y="267345"/>
                </a:lnTo>
                <a:lnTo>
                  <a:pt x="1962" y="256335"/>
                </a:lnTo>
                <a:lnTo>
                  <a:pt x="1308" y="245185"/>
                </a:lnTo>
                <a:lnTo>
                  <a:pt x="581" y="222636"/>
                </a:lnTo>
                <a:lnTo>
                  <a:pt x="387" y="211289"/>
                </a:lnTo>
                <a:lnTo>
                  <a:pt x="1210" y="199915"/>
                </a:lnTo>
                <a:lnTo>
                  <a:pt x="2712" y="188521"/>
                </a:lnTo>
                <a:lnTo>
                  <a:pt x="4665" y="177116"/>
                </a:lnTo>
                <a:lnTo>
                  <a:pt x="6920" y="166655"/>
                </a:lnTo>
                <a:lnTo>
                  <a:pt x="9376" y="156823"/>
                </a:lnTo>
                <a:lnTo>
                  <a:pt x="11965" y="147411"/>
                </a:lnTo>
                <a:lnTo>
                  <a:pt x="15597" y="137327"/>
                </a:lnTo>
                <a:lnTo>
                  <a:pt x="19923" y="126794"/>
                </a:lnTo>
                <a:lnTo>
                  <a:pt x="28857" y="106835"/>
                </a:lnTo>
                <a:lnTo>
                  <a:pt x="36002" y="91615"/>
                </a:lnTo>
                <a:lnTo>
                  <a:pt x="39241" y="83937"/>
                </a:lnTo>
                <a:lnTo>
                  <a:pt x="42353" y="75960"/>
                </a:lnTo>
                <a:lnTo>
                  <a:pt x="45380" y="67785"/>
                </a:lnTo>
                <a:lnTo>
                  <a:pt x="49303" y="61383"/>
                </a:lnTo>
                <a:lnTo>
                  <a:pt x="58742" y="51729"/>
                </a:lnTo>
                <a:lnTo>
                  <a:pt x="69287" y="41723"/>
                </a:lnTo>
                <a:lnTo>
                  <a:pt x="74766" y="36388"/>
                </a:lnTo>
                <a:lnTo>
                  <a:pt x="80324" y="32831"/>
                </a:lnTo>
                <a:lnTo>
                  <a:pt x="91579" y="28879"/>
                </a:lnTo>
                <a:lnTo>
                  <a:pt x="102931" y="27123"/>
                </a:lnTo>
                <a:lnTo>
                  <a:pt x="114327" y="26342"/>
                </a:lnTo>
                <a:lnTo>
                  <a:pt x="125742" y="25995"/>
                </a:lnTo>
                <a:lnTo>
                  <a:pt x="137165" y="28381"/>
                </a:lnTo>
                <a:lnTo>
                  <a:pt x="147639" y="32616"/>
                </a:lnTo>
                <a:lnTo>
                  <a:pt x="155470" y="37674"/>
                </a:lnTo>
                <a:lnTo>
                  <a:pt x="162125" y="48176"/>
                </a:lnTo>
                <a:lnTo>
                  <a:pt x="165233" y="54978"/>
                </a:lnTo>
                <a:lnTo>
                  <a:pt x="169210" y="61417"/>
                </a:lnTo>
                <a:lnTo>
                  <a:pt x="173767" y="67614"/>
                </a:lnTo>
                <a:lnTo>
                  <a:pt x="178709" y="73651"/>
                </a:lnTo>
                <a:lnTo>
                  <a:pt x="182004" y="80533"/>
                </a:lnTo>
                <a:lnTo>
                  <a:pt x="184201" y="87979"/>
                </a:lnTo>
                <a:lnTo>
                  <a:pt x="185665" y="95800"/>
                </a:lnTo>
                <a:lnTo>
                  <a:pt x="188547" y="103872"/>
                </a:lnTo>
                <a:lnTo>
                  <a:pt x="192373" y="112110"/>
                </a:lnTo>
                <a:lnTo>
                  <a:pt x="196828" y="120460"/>
                </a:lnTo>
                <a:lnTo>
                  <a:pt x="200751" y="128885"/>
                </a:lnTo>
                <a:lnTo>
                  <a:pt x="204319" y="137358"/>
                </a:lnTo>
                <a:lnTo>
                  <a:pt x="207650" y="145864"/>
                </a:lnTo>
                <a:lnTo>
                  <a:pt x="209871" y="154393"/>
                </a:lnTo>
                <a:lnTo>
                  <a:pt x="211351" y="162936"/>
                </a:lnTo>
                <a:lnTo>
                  <a:pt x="212338" y="171489"/>
                </a:lnTo>
                <a:lnTo>
                  <a:pt x="213949" y="180049"/>
                </a:lnTo>
                <a:lnTo>
                  <a:pt x="215975" y="188612"/>
                </a:lnTo>
                <a:lnTo>
                  <a:pt x="218278" y="197179"/>
                </a:lnTo>
                <a:lnTo>
                  <a:pt x="220766" y="204795"/>
                </a:lnTo>
                <a:lnTo>
                  <a:pt x="223377" y="211778"/>
                </a:lnTo>
                <a:lnTo>
                  <a:pt x="227866" y="223664"/>
                </a:lnTo>
                <a:lnTo>
                  <a:pt x="229861" y="232121"/>
                </a:lnTo>
                <a:lnTo>
                  <a:pt x="230984" y="242238"/>
                </a:lnTo>
                <a:lnTo>
                  <a:pt x="231317" y="251268"/>
                </a:lnTo>
                <a:lnTo>
                  <a:pt x="232316" y="253237"/>
                </a:lnTo>
                <a:lnTo>
                  <a:pt x="233935" y="254550"/>
                </a:lnTo>
                <a:lnTo>
                  <a:pt x="238825" y="256657"/>
                </a:lnTo>
                <a:lnTo>
                  <a:pt x="231228" y="247462"/>
                </a:lnTo>
                <a:lnTo>
                  <a:pt x="224828" y="236093"/>
                </a:lnTo>
                <a:lnTo>
                  <a:pt x="219620" y="229391"/>
                </a:lnTo>
                <a:lnTo>
                  <a:pt x="218803" y="224364"/>
                </a:lnTo>
                <a:lnTo>
                  <a:pt x="219211" y="218156"/>
                </a:lnTo>
                <a:lnTo>
                  <a:pt x="220436" y="211160"/>
                </a:lnTo>
                <a:lnTo>
                  <a:pt x="220299" y="204591"/>
                </a:lnTo>
                <a:lnTo>
                  <a:pt x="219256" y="198307"/>
                </a:lnTo>
                <a:lnTo>
                  <a:pt x="217608" y="192212"/>
                </a:lnTo>
                <a:lnTo>
                  <a:pt x="217462" y="185291"/>
                </a:lnTo>
                <a:lnTo>
                  <a:pt x="218317" y="177820"/>
                </a:lnTo>
                <a:lnTo>
                  <a:pt x="219839" y="169982"/>
                </a:lnTo>
                <a:lnTo>
                  <a:pt x="220854" y="160946"/>
                </a:lnTo>
                <a:lnTo>
                  <a:pt x="221531" y="151113"/>
                </a:lnTo>
                <a:lnTo>
                  <a:pt x="221982" y="140747"/>
                </a:lnTo>
                <a:lnTo>
                  <a:pt x="223235" y="130979"/>
                </a:lnTo>
                <a:lnTo>
                  <a:pt x="225023" y="121609"/>
                </a:lnTo>
                <a:lnTo>
                  <a:pt x="227168" y="112505"/>
                </a:lnTo>
                <a:lnTo>
                  <a:pt x="230503" y="103579"/>
                </a:lnTo>
                <a:lnTo>
                  <a:pt x="234631" y="94770"/>
                </a:lnTo>
                <a:lnTo>
                  <a:pt x="239288" y="86040"/>
                </a:lnTo>
                <a:lnTo>
                  <a:pt x="244297" y="78315"/>
                </a:lnTo>
                <a:lnTo>
                  <a:pt x="249542" y="71260"/>
                </a:lnTo>
                <a:lnTo>
                  <a:pt x="254944" y="64652"/>
                </a:lnTo>
                <a:lnTo>
                  <a:pt x="259497" y="58341"/>
                </a:lnTo>
                <a:lnTo>
                  <a:pt x="263486" y="52229"/>
                </a:lnTo>
                <a:lnTo>
                  <a:pt x="267097" y="46249"/>
                </a:lnTo>
                <a:lnTo>
                  <a:pt x="278729" y="34526"/>
                </a:lnTo>
                <a:lnTo>
                  <a:pt x="285832" y="28732"/>
                </a:lnTo>
                <a:lnTo>
                  <a:pt x="298804" y="22295"/>
                </a:lnTo>
                <a:lnTo>
                  <a:pt x="310919" y="19434"/>
                </a:lnTo>
                <a:lnTo>
                  <a:pt x="322653" y="18162"/>
                </a:lnTo>
                <a:lnTo>
                  <a:pt x="329402" y="17823"/>
                </a:lnTo>
                <a:lnTo>
                  <a:pt x="344521" y="17446"/>
                </a:lnTo>
                <a:lnTo>
                  <a:pt x="350648" y="18298"/>
                </a:lnTo>
                <a:lnTo>
                  <a:pt x="359996" y="21785"/>
                </a:lnTo>
                <a:lnTo>
                  <a:pt x="369865" y="29050"/>
                </a:lnTo>
                <a:lnTo>
                  <a:pt x="380602" y="38629"/>
                </a:lnTo>
                <a:lnTo>
                  <a:pt x="391724" y="49236"/>
                </a:lnTo>
                <a:lnTo>
                  <a:pt x="396404" y="56636"/>
                </a:lnTo>
                <a:lnTo>
                  <a:pt x="400477" y="65380"/>
                </a:lnTo>
                <a:lnTo>
                  <a:pt x="404144" y="75019"/>
                </a:lnTo>
                <a:lnTo>
                  <a:pt x="407542" y="85255"/>
                </a:lnTo>
                <a:lnTo>
                  <a:pt x="410759" y="95889"/>
                </a:lnTo>
                <a:lnTo>
                  <a:pt x="413857" y="106789"/>
                </a:lnTo>
                <a:lnTo>
                  <a:pt x="415922" y="117865"/>
                </a:lnTo>
                <a:lnTo>
                  <a:pt x="417299" y="129059"/>
                </a:lnTo>
                <a:lnTo>
                  <a:pt x="418216" y="140332"/>
                </a:lnTo>
                <a:lnTo>
                  <a:pt x="418828" y="151657"/>
                </a:lnTo>
                <a:lnTo>
                  <a:pt x="419508" y="174401"/>
                </a:lnTo>
                <a:lnTo>
                  <a:pt x="420004" y="242896"/>
                </a:lnTo>
                <a:lnTo>
                  <a:pt x="420038" y="272629"/>
                </a:lnTo>
                <a:lnTo>
                  <a:pt x="420995" y="281765"/>
                </a:lnTo>
                <a:lnTo>
                  <a:pt x="422586" y="290714"/>
                </a:lnTo>
                <a:lnTo>
                  <a:pt x="424599" y="299537"/>
                </a:lnTo>
                <a:lnTo>
                  <a:pt x="425941" y="308276"/>
                </a:lnTo>
                <a:lnTo>
                  <a:pt x="426835" y="316960"/>
                </a:lnTo>
                <a:lnTo>
                  <a:pt x="427432" y="325606"/>
                </a:lnTo>
                <a:lnTo>
                  <a:pt x="428094" y="340294"/>
                </a:lnTo>
                <a:lnTo>
                  <a:pt x="428520" y="360694"/>
                </a:lnTo>
                <a:lnTo>
                  <a:pt x="429507" y="364288"/>
                </a:lnTo>
                <a:lnTo>
                  <a:pt x="435996" y="375303"/>
                </a:lnTo>
                <a:lnTo>
                  <a:pt x="441392" y="381182"/>
                </a:lnTo>
                <a:lnTo>
                  <a:pt x="442851" y="381756"/>
                </a:lnTo>
                <a:lnTo>
                  <a:pt x="443824" y="381187"/>
                </a:lnTo>
                <a:lnTo>
                  <a:pt x="445385" y="377980"/>
                </a:lnTo>
                <a:lnTo>
                  <a:pt x="445769" y="3686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98"/>
          <p:cNvSpPr/>
          <p:nvPr/>
        </p:nvSpPr>
        <p:spPr>
          <a:xfrm>
            <a:off x="1400174" y="2528887"/>
            <a:ext cx="94299" cy="274321"/>
          </a:xfrm>
          <a:custGeom>
            <a:avLst/>
            <a:gdLst/>
            <a:ahLst/>
            <a:cxnLst/>
            <a:rect l="0" t="0" r="0" b="0"/>
            <a:pathLst>
              <a:path w="94299" h="27432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381" y="12770"/>
                </a:lnTo>
                <a:lnTo>
                  <a:pt x="8731" y="15181"/>
                </a:lnTo>
                <a:lnTo>
                  <a:pt x="10583" y="17741"/>
                </a:lnTo>
                <a:lnTo>
                  <a:pt x="12771" y="20400"/>
                </a:lnTo>
                <a:lnTo>
                  <a:pt x="14229" y="24077"/>
                </a:lnTo>
                <a:lnTo>
                  <a:pt x="15201" y="28434"/>
                </a:lnTo>
                <a:lnTo>
                  <a:pt x="15849" y="33244"/>
                </a:lnTo>
                <a:lnTo>
                  <a:pt x="17234" y="39307"/>
                </a:lnTo>
                <a:lnTo>
                  <a:pt x="19109" y="46207"/>
                </a:lnTo>
                <a:lnTo>
                  <a:pt x="23733" y="61494"/>
                </a:lnTo>
                <a:lnTo>
                  <a:pt x="28963" y="77813"/>
                </a:lnTo>
                <a:lnTo>
                  <a:pt x="30739" y="86166"/>
                </a:lnTo>
                <a:lnTo>
                  <a:pt x="31923" y="94591"/>
                </a:lnTo>
                <a:lnTo>
                  <a:pt x="32712" y="103066"/>
                </a:lnTo>
                <a:lnTo>
                  <a:pt x="34191" y="111573"/>
                </a:lnTo>
                <a:lnTo>
                  <a:pt x="36129" y="120102"/>
                </a:lnTo>
                <a:lnTo>
                  <a:pt x="38374" y="128646"/>
                </a:lnTo>
                <a:lnTo>
                  <a:pt x="40823" y="137199"/>
                </a:lnTo>
                <a:lnTo>
                  <a:pt x="46084" y="154322"/>
                </a:lnTo>
                <a:lnTo>
                  <a:pt x="54401" y="180028"/>
                </a:lnTo>
                <a:lnTo>
                  <a:pt x="57222" y="187646"/>
                </a:lnTo>
                <a:lnTo>
                  <a:pt x="60056" y="194630"/>
                </a:lnTo>
                <a:lnTo>
                  <a:pt x="62897" y="201191"/>
                </a:lnTo>
                <a:lnTo>
                  <a:pt x="65744" y="208422"/>
                </a:lnTo>
                <a:lnTo>
                  <a:pt x="71447" y="224077"/>
                </a:lnTo>
                <a:lnTo>
                  <a:pt x="73349" y="231300"/>
                </a:lnTo>
                <a:lnTo>
                  <a:pt x="74617" y="238020"/>
                </a:lnTo>
                <a:lnTo>
                  <a:pt x="75462" y="244405"/>
                </a:lnTo>
                <a:lnTo>
                  <a:pt x="76978" y="249614"/>
                </a:lnTo>
                <a:lnTo>
                  <a:pt x="78942" y="254040"/>
                </a:lnTo>
                <a:lnTo>
                  <a:pt x="81203" y="257942"/>
                </a:lnTo>
                <a:lnTo>
                  <a:pt x="83715" y="264819"/>
                </a:lnTo>
                <a:lnTo>
                  <a:pt x="85608" y="273764"/>
                </a:lnTo>
                <a:lnTo>
                  <a:pt x="88213" y="274073"/>
                </a:lnTo>
                <a:lnTo>
                  <a:pt x="94298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99"/>
          <p:cNvSpPr/>
          <p:nvPr/>
        </p:nvSpPr>
        <p:spPr>
          <a:xfrm>
            <a:off x="1331594" y="2468880"/>
            <a:ext cx="25719" cy="17146"/>
          </a:xfrm>
          <a:custGeom>
            <a:avLst/>
            <a:gdLst/>
            <a:ahLst/>
            <a:cxnLst/>
            <a:rect l="0" t="0" r="0" b="0"/>
            <a:pathLst>
              <a:path w="25719" h="17146">
                <a:moveTo>
                  <a:pt x="25718" y="17145"/>
                </a:moveTo>
                <a:lnTo>
                  <a:pt x="21167" y="17145"/>
                </a:lnTo>
                <a:lnTo>
                  <a:pt x="18874" y="16192"/>
                </a:lnTo>
                <a:lnTo>
                  <a:pt x="16393" y="14605"/>
                </a:lnTo>
                <a:lnTo>
                  <a:pt x="10118" y="9764"/>
                </a:lnTo>
                <a:lnTo>
                  <a:pt x="8650" y="841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00"/>
          <p:cNvSpPr/>
          <p:nvPr/>
        </p:nvSpPr>
        <p:spPr>
          <a:xfrm>
            <a:off x="1554479" y="2486025"/>
            <a:ext cx="411481" cy="334174"/>
          </a:xfrm>
          <a:custGeom>
            <a:avLst/>
            <a:gdLst/>
            <a:ahLst/>
            <a:cxnLst/>
            <a:rect l="0" t="0" r="0" b="0"/>
            <a:pathLst>
              <a:path w="411481" h="334174">
                <a:moveTo>
                  <a:pt x="0" y="0"/>
                </a:moveTo>
                <a:lnTo>
                  <a:pt x="0" y="15600"/>
                </a:lnTo>
                <a:lnTo>
                  <a:pt x="2540" y="24078"/>
                </a:lnTo>
                <a:lnTo>
                  <a:pt x="4551" y="30340"/>
                </a:lnTo>
                <a:lnTo>
                  <a:pt x="6844" y="36419"/>
                </a:lnTo>
                <a:lnTo>
                  <a:pt x="9326" y="42377"/>
                </a:lnTo>
                <a:lnTo>
                  <a:pt x="11932" y="48253"/>
                </a:lnTo>
                <a:lnTo>
                  <a:pt x="14622" y="55029"/>
                </a:lnTo>
                <a:lnTo>
                  <a:pt x="20152" y="70177"/>
                </a:lnTo>
                <a:lnTo>
                  <a:pt x="22007" y="79170"/>
                </a:lnTo>
                <a:lnTo>
                  <a:pt x="23244" y="88974"/>
                </a:lnTo>
                <a:lnTo>
                  <a:pt x="24069" y="99321"/>
                </a:lnTo>
                <a:lnTo>
                  <a:pt x="26523" y="109077"/>
                </a:lnTo>
                <a:lnTo>
                  <a:pt x="30065" y="118438"/>
                </a:lnTo>
                <a:lnTo>
                  <a:pt x="34331" y="127536"/>
                </a:lnTo>
                <a:lnTo>
                  <a:pt x="37175" y="137411"/>
                </a:lnTo>
                <a:lnTo>
                  <a:pt x="39071" y="147805"/>
                </a:lnTo>
                <a:lnTo>
                  <a:pt x="40335" y="158544"/>
                </a:lnTo>
                <a:lnTo>
                  <a:pt x="42130" y="169513"/>
                </a:lnTo>
                <a:lnTo>
                  <a:pt x="44279" y="180636"/>
                </a:lnTo>
                <a:lnTo>
                  <a:pt x="46665" y="191862"/>
                </a:lnTo>
                <a:lnTo>
                  <a:pt x="49207" y="202202"/>
                </a:lnTo>
                <a:lnTo>
                  <a:pt x="51855" y="211954"/>
                </a:lnTo>
                <a:lnTo>
                  <a:pt x="57337" y="230409"/>
                </a:lnTo>
                <a:lnTo>
                  <a:pt x="62948" y="248136"/>
                </a:lnTo>
                <a:lnTo>
                  <a:pt x="64826" y="256864"/>
                </a:lnTo>
                <a:lnTo>
                  <a:pt x="66077" y="265540"/>
                </a:lnTo>
                <a:lnTo>
                  <a:pt x="66912" y="274182"/>
                </a:lnTo>
                <a:lnTo>
                  <a:pt x="68421" y="281848"/>
                </a:lnTo>
                <a:lnTo>
                  <a:pt x="70379" y="288863"/>
                </a:lnTo>
                <a:lnTo>
                  <a:pt x="72637" y="295445"/>
                </a:lnTo>
                <a:lnTo>
                  <a:pt x="75146" y="305299"/>
                </a:lnTo>
                <a:lnTo>
                  <a:pt x="75815" y="309260"/>
                </a:lnTo>
                <a:lnTo>
                  <a:pt x="79098" y="316201"/>
                </a:lnTo>
                <a:lnTo>
                  <a:pt x="81307" y="319386"/>
                </a:lnTo>
                <a:lnTo>
                  <a:pt x="83762" y="325464"/>
                </a:lnTo>
                <a:lnTo>
                  <a:pt x="85691" y="334173"/>
                </a:lnTo>
                <a:lnTo>
                  <a:pt x="85716" y="329731"/>
                </a:lnTo>
                <a:lnTo>
                  <a:pt x="88261" y="322442"/>
                </a:lnTo>
                <a:lnTo>
                  <a:pt x="90273" y="317831"/>
                </a:lnTo>
                <a:lnTo>
                  <a:pt x="91615" y="311900"/>
                </a:lnTo>
                <a:lnTo>
                  <a:pt x="92509" y="305088"/>
                </a:lnTo>
                <a:lnTo>
                  <a:pt x="93105" y="297689"/>
                </a:lnTo>
                <a:lnTo>
                  <a:pt x="93503" y="289899"/>
                </a:lnTo>
                <a:lnTo>
                  <a:pt x="93945" y="273624"/>
                </a:lnTo>
                <a:lnTo>
                  <a:pt x="95015" y="264331"/>
                </a:lnTo>
                <a:lnTo>
                  <a:pt x="96681" y="254325"/>
                </a:lnTo>
                <a:lnTo>
                  <a:pt x="98744" y="243845"/>
                </a:lnTo>
                <a:lnTo>
                  <a:pt x="103576" y="222040"/>
                </a:lnTo>
                <a:lnTo>
                  <a:pt x="106199" y="210892"/>
                </a:lnTo>
                <a:lnTo>
                  <a:pt x="108899" y="200602"/>
                </a:lnTo>
                <a:lnTo>
                  <a:pt x="114440" y="181548"/>
                </a:lnTo>
                <a:lnTo>
                  <a:pt x="118203" y="171515"/>
                </a:lnTo>
                <a:lnTo>
                  <a:pt x="122617" y="161016"/>
                </a:lnTo>
                <a:lnTo>
                  <a:pt x="127465" y="150206"/>
                </a:lnTo>
                <a:lnTo>
                  <a:pt x="131649" y="140142"/>
                </a:lnTo>
                <a:lnTo>
                  <a:pt x="135391" y="130576"/>
                </a:lnTo>
                <a:lnTo>
                  <a:pt x="138839" y="121340"/>
                </a:lnTo>
                <a:lnTo>
                  <a:pt x="143042" y="113278"/>
                </a:lnTo>
                <a:lnTo>
                  <a:pt x="147749" y="105999"/>
                </a:lnTo>
                <a:lnTo>
                  <a:pt x="152792" y="99241"/>
                </a:lnTo>
                <a:lnTo>
                  <a:pt x="157107" y="92830"/>
                </a:lnTo>
                <a:lnTo>
                  <a:pt x="160935" y="86652"/>
                </a:lnTo>
                <a:lnTo>
                  <a:pt x="164440" y="80628"/>
                </a:lnTo>
                <a:lnTo>
                  <a:pt x="173415" y="71394"/>
                </a:lnTo>
                <a:lnTo>
                  <a:pt x="182801" y="64116"/>
                </a:lnTo>
                <a:lnTo>
                  <a:pt x="193440" y="55615"/>
                </a:lnTo>
                <a:lnTo>
                  <a:pt x="199639" y="53293"/>
                </a:lnTo>
                <a:lnTo>
                  <a:pt x="203578" y="53626"/>
                </a:lnTo>
                <a:lnTo>
                  <a:pt x="213034" y="56536"/>
                </a:lnTo>
                <a:lnTo>
                  <a:pt x="216318" y="58646"/>
                </a:lnTo>
                <a:lnTo>
                  <a:pt x="218507" y="61004"/>
                </a:lnTo>
                <a:lnTo>
                  <a:pt x="224128" y="71415"/>
                </a:lnTo>
                <a:lnTo>
                  <a:pt x="226571" y="76185"/>
                </a:lnTo>
                <a:lnTo>
                  <a:pt x="228200" y="82222"/>
                </a:lnTo>
                <a:lnTo>
                  <a:pt x="229286" y="89105"/>
                </a:lnTo>
                <a:lnTo>
                  <a:pt x="230010" y="96551"/>
                </a:lnTo>
                <a:lnTo>
                  <a:pt x="231445" y="104372"/>
                </a:lnTo>
                <a:lnTo>
                  <a:pt x="233355" y="112444"/>
                </a:lnTo>
                <a:lnTo>
                  <a:pt x="235580" y="120682"/>
                </a:lnTo>
                <a:lnTo>
                  <a:pt x="237063" y="129985"/>
                </a:lnTo>
                <a:lnTo>
                  <a:pt x="238052" y="139996"/>
                </a:lnTo>
                <a:lnTo>
                  <a:pt x="238712" y="150481"/>
                </a:lnTo>
                <a:lnTo>
                  <a:pt x="240104" y="161280"/>
                </a:lnTo>
                <a:lnTo>
                  <a:pt x="241984" y="172290"/>
                </a:lnTo>
                <a:lnTo>
                  <a:pt x="244191" y="183440"/>
                </a:lnTo>
                <a:lnTo>
                  <a:pt x="245661" y="193731"/>
                </a:lnTo>
                <a:lnTo>
                  <a:pt x="246642" y="203449"/>
                </a:lnTo>
                <a:lnTo>
                  <a:pt x="247296" y="212785"/>
                </a:lnTo>
                <a:lnTo>
                  <a:pt x="248684" y="222819"/>
                </a:lnTo>
                <a:lnTo>
                  <a:pt x="250562" y="233318"/>
                </a:lnTo>
                <a:lnTo>
                  <a:pt x="252766" y="244128"/>
                </a:lnTo>
                <a:lnTo>
                  <a:pt x="255189" y="253239"/>
                </a:lnTo>
                <a:lnTo>
                  <a:pt x="257756" y="261219"/>
                </a:lnTo>
                <a:lnTo>
                  <a:pt x="260420" y="268443"/>
                </a:lnTo>
                <a:lnTo>
                  <a:pt x="263148" y="275164"/>
                </a:lnTo>
                <a:lnTo>
                  <a:pt x="265920" y="281550"/>
                </a:lnTo>
                <a:lnTo>
                  <a:pt x="271539" y="293726"/>
                </a:lnTo>
                <a:lnTo>
                  <a:pt x="277212" y="305487"/>
                </a:lnTo>
                <a:lnTo>
                  <a:pt x="281011" y="310338"/>
                </a:lnTo>
                <a:lnTo>
                  <a:pt x="290311" y="318268"/>
                </a:lnTo>
                <a:lnTo>
                  <a:pt x="301707" y="328087"/>
                </a:lnTo>
                <a:lnTo>
                  <a:pt x="305913" y="330167"/>
                </a:lnTo>
                <a:lnTo>
                  <a:pt x="315667" y="332478"/>
                </a:lnTo>
                <a:lnTo>
                  <a:pt x="327317" y="333779"/>
                </a:lnTo>
                <a:lnTo>
                  <a:pt x="336292" y="331543"/>
                </a:lnTo>
                <a:lnTo>
                  <a:pt x="345679" y="327375"/>
                </a:lnTo>
                <a:lnTo>
                  <a:pt x="353025" y="322347"/>
                </a:lnTo>
                <a:lnTo>
                  <a:pt x="359465" y="314398"/>
                </a:lnTo>
                <a:lnTo>
                  <a:pt x="366455" y="304515"/>
                </a:lnTo>
                <a:lnTo>
                  <a:pt x="370986" y="299212"/>
                </a:lnTo>
                <a:lnTo>
                  <a:pt x="375912" y="293772"/>
                </a:lnTo>
                <a:lnTo>
                  <a:pt x="381100" y="287288"/>
                </a:lnTo>
                <a:lnTo>
                  <a:pt x="386465" y="280108"/>
                </a:lnTo>
                <a:lnTo>
                  <a:pt x="391946" y="272463"/>
                </a:lnTo>
                <a:lnTo>
                  <a:pt x="396552" y="265462"/>
                </a:lnTo>
                <a:lnTo>
                  <a:pt x="400576" y="258890"/>
                </a:lnTo>
                <a:lnTo>
                  <a:pt x="404211" y="252603"/>
                </a:lnTo>
                <a:lnTo>
                  <a:pt x="406634" y="246507"/>
                </a:lnTo>
                <a:lnTo>
                  <a:pt x="408250" y="240538"/>
                </a:lnTo>
                <a:lnTo>
                  <a:pt x="411480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01"/>
          <p:cNvSpPr/>
          <p:nvPr/>
        </p:nvSpPr>
        <p:spPr>
          <a:xfrm>
            <a:off x="1975828" y="2512266"/>
            <a:ext cx="367323" cy="311602"/>
          </a:xfrm>
          <a:custGeom>
            <a:avLst/>
            <a:gdLst/>
            <a:ahLst/>
            <a:cxnLst/>
            <a:rect l="0" t="0" r="0" b="0"/>
            <a:pathLst>
              <a:path w="367323" h="311602">
                <a:moveTo>
                  <a:pt x="15849" y="59484"/>
                </a:moveTo>
                <a:lnTo>
                  <a:pt x="15849" y="40171"/>
                </a:lnTo>
                <a:lnTo>
                  <a:pt x="14896" y="38036"/>
                </a:lnTo>
                <a:lnTo>
                  <a:pt x="13309" y="36613"/>
                </a:lnTo>
                <a:lnTo>
                  <a:pt x="11298" y="35664"/>
                </a:lnTo>
                <a:lnTo>
                  <a:pt x="9957" y="33126"/>
                </a:lnTo>
                <a:lnTo>
                  <a:pt x="8468" y="25227"/>
                </a:lnTo>
                <a:lnTo>
                  <a:pt x="7118" y="21406"/>
                </a:lnTo>
                <a:lnTo>
                  <a:pt x="3079" y="14620"/>
                </a:lnTo>
                <a:lnTo>
                  <a:pt x="648" y="8429"/>
                </a:lnTo>
                <a:lnTo>
                  <a:pt x="0" y="5445"/>
                </a:lnTo>
                <a:lnTo>
                  <a:pt x="521" y="3455"/>
                </a:lnTo>
                <a:lnTo>
                  <a:pt x="1820" y="2129"/>
                </a:lnTo>
                <a:lnTo>
                  <a:pt x="6199" y="0"/>
                </a:lnTo>
                <a:lnTo>
                  <a:pt x="6558" y="778"/>
                </a:lnTo>
                <a:lnTo>
                  <a:pt x="7063" y="7376"/>
                </a:lnTo>
                <a:lnTo>
                  <a:pt x="7235" y="26189"/>
                </a:lnTo>
                <a:lnTo>
                  <a:pt x="7249" y="31572"/>
                </a:lnTo>
                <a:lnTo>
                  <a:pt x="8210" y="38019"/>
                </a:lnTo>
                <a:lnTo>
                  <a:pt x="9804" y="45174"/>
                </a:lnTo>
                <a:lnTo>
                  <a:pt x="11819" y="52801"/>
                </a:lnTo>
                <a:lnTo>
                  <a:pt x="13162" y="60744"/>
                </a:lnTo>
                <a:lnTo>
                  <a:pt x="14058" y="68896"/>
                </a:lnTo>
                <a:lnTo>
                  <a:pt x="14655" y="77189"/>
                </a:lnTo>
                <a:lnTo>
                  <a:pt x="15053" y="86527"/>
                </a:lnTo>
                <a:lnTo>
                  <a:pt x="15495" y="107063"/>
                </a:lnTo>
                <a:lnTo>
                  <a:pt x="15744" y="140045"/>
                </a:lnTo>
                <a:lnTo>
                  <a:pt x="16732" y="151291"/>
                </a:lnTo>
                <a:lnTo>
                  <a:pt x="18342" y="162598"/>
                </a:lnTo>
                <a:lnTo>
                  <a:pt x="20369" y="173947"/>
                </a:lnTo>
                <a:lnTo>
                  <a:pt x="21720" y="184370"/>
                </a:lnTo>
                <a:lnTo>
                  <a:pt x="22620" y="194176"/>
                </a:lnTo>
                <a:lnTo>
                  <a:pt x="23221" y="203571"/>
                </a:lnTo>
                <a:lnTo>
                  <a:pt x="25526" y="212692"/>
                </a:lnTo>
                <a:lnTo>
                  <a:pt x="28968" y="221630"/>
                </a:lnTo>
                <a:lnTo>
                  <a:pt x="33167" y="230446"/>
                </a:lnTo>
                <a:lnTo>
                  <a:pt x="36919" y="239181"/>
                </a:lnTo>
                <a:lnTo>
                  <a:pt x="40373" y="247862"/>
                </a:lnTo>
                <a:lnTo>
                  <a:pt x="43629" y="256507"/>
                </a:lnTo>
                <a:lnTo>
                  <a:pt x="46751" y="263222"/>
                </a:lnTo>
                <a:lnTo>
                  <a:pt x="49785" y="268652"/>
                </a:lnTo>
                <a:lnTo>
                  <a:pt x="55697" y="278177"/>
                </a:lnTo>
                <a:lnTo>
                  <a:pt x="58607" y="283384"/>
                </a:lnTo>
                <a:lnTo>
                  <a:pt x="61499" y="288761"/>
                </a:lnTo>
                <a:lnTo>
                  <a:pt x="69793" y="297275"/>
                </a:lnTo>
                <a:lnTo>
                  <a:pt x="78877" y="304233"/>
                </a:lnTo>
                <a:lnTo>
                  <a:pt x="86089" y="310501"/>
                </a:lnTo>
                <a:lnTo>
                  <a:pt x="90298" y="311601"/>
                </a:lnTo>
                <a:lnTo>
                  <a:pt x="95009" y="311382"/>
                </a:lnTo>
                <a:lnTo>
                  <a:pt x="104371" y="309551"/>
                </a:lnTo>
                <a:lnTo>
                  <a:pt x="111707" y="308737"/>
                </a:lnTo>
                <a:lnTo>
                  <a:pt x="114997" y="307568"/>
                </a:lnTo>
                <a:lnTo>
                  <a:pt x="121192" y="303728"/>
                </a:lnTo>
                <a:lnTo>
                  <a:pt x="127121" y="296307"/>
                </a:lnTo>
                <a:lnTo>
                  <a:pt x="132930" y="286658"/>
                </a:lnTo>
                <a:lnTo>
                  <a:pt x="138688" y="276020"/>
                </a:lnTo>
                <a:lnTo>
                  <a:pt x="141557" y="269564"/>
                </a:lnTo>
                <a:lnTo>
                  <a:pt x="144422" y="262402"/>
                </a:lnTo>
                <a:lnTo>
                  <a:pt x="150145" y="246825"/>
                </a:lnTo>
                <a:lnTo>
                  <a:pt x="167296" y="196533"/>
                </a:lnTo>
                <a:lnTo>
                  <a:pt x="173011" y="179450"/>
                </a:lnTo>
                <a:lnTo>
                  <a:pt x="175869" y="169941"/>
                </a:lnTo>
                <a:lnTo>
                  <a:pt x="184441" y="139308"/>
                </a:lnTo>
                <a:lnTo>
                  <a:pt x="190157" y="120678"/>
                </a:lnTo>
                <a:lnTo>
                  <a:pt x="192062" y="111710"/>
                </a:lnTo>
                <a:lnTo>
                  <a:pt x="193331" y="102874"/>
                </a:lnTo>
                <a:lnTo>
                  <a:pt x="194178" y="94125"/>
                </a:lnTo>
                <a:lnTo>
                  <a:pt x="194742" y="85435"/>
                </a:lnTo>
                <a:lnTo>
                  <a:pt x="195119" y="76785"/>
                </a:lnTo>
                <a:lnTo>
                  <a:pt x="195370" y="68160"/>
                </a:lnTo>
                <a:lnTo>
                  <a:pt x="196490" y="60505"/>
                </a:lnTo>
                <a:lnTo>
                  <a:pt x="198189" y="53497"/>
                </a:lnTo>
                <a:lnTo>
                  <a:pt x="200274" y="46921"/>
                </a:lnTo>
                <a:lnTo>
                  <a:pt x="201664" y="41583"/>
                </a:lnTo>
                <a:lnTo>
                  <a:pt x="203208" y="33113"/>
                </a:lnTo>
                <a:lnTo>
                  <a:pt x="206435" y="23633"/>
                </a:lnTo>
                <a:lnTo>
                  <a:pt x="212902" y="8319"/>
                </a:lnTo>
                <a:lnTo>
                  <a:pt x="212983" y="17230"/>
                </a:lnTo>
                <a:lnTo>
                  <a:pt x="213007" y="27385"/>
                </a:lnTo>
                <a:lnTo>
                  <a:pt x="215552" y="36010"/>
                </a:lnTo>
                <a:lnTo>
                  <a:pt x="217564" y="40977"/>
                </a:lnTo>
                <a:lnTo>
                  <a:pt x="217953" y="47146"/>
                </a:lnTo>
                <a:lnTo>
                  <a:pt x="217260" y="54116"/>
                </a:lnTo>
                <a:lnTo>
                  <a:pt x="215846" y="61620"/>
                </a:lnTo>
                <a:lnTo>
                  <a:pt x="215855" y="68528"/>
                </a:lnTo>
                <a:lnTo>
                  <a:pt x="216814" y="75038"/>
                </a:lnTo>
                <a:lnTo>
                  <a:pt x="218406" y="81283"/>
                </a:lnTo>
                <a:lnTo>
                  <a:pt x="219467" y="89257"/>
                </a:lnTo>
                <a:lnTo>
                  <a:pt x="220174" y="98382"/>
                </a:lnTo>
                <a:lnTo>
                  <a:pt x="220646" y="108276"/>
                </a:lnTo>
                <a:lnTo>
                  <a:pt x="221913" y="117729"/>
                </a:lnTo>
                <a:lnTo>
                  <a:pt x="223710" y="126889"/>
                </a:lnTo>
                <a:lnTo>
                  <a:pt x="225860" y="135853"/>
                </a:lnTo>
                <a:lnTo>
                  <a:pt x="228246" y="144687"/>
                </a:lnTo>
                <a:lnTo>
                  <a:pt x="233438" y="162122"/>
                </a:lnTo>
                <a:lnTo>
                  <a:pt x="241716" y="188003"/>
                </a:lnTo>
                <a:lnTo>
                  <a:pt x="243579" y="196598"/>
                </a:lnTo>
                <a:lnTo>
                  <a:pt x="244822" y="205185"/>
                </a:lnTo>
                <a:lnTo>
                  <a:pt x="245650" y="213768"/>
                </a:lnTo>
                <a:lnTo>
                  <a:pt x="248107" y="221395"/>
                </a:lnTo>
                <a:lnTo>
                  <a:pt x="251650" y="228385"/>
                </a:lnTo>
                <a:lnTo>
                  <a:pt x="255917" y="234949"/>
                </a:lnTo>
                <a:lnTo>
                  <a:pt x="259715" y="240278"/>
                </a:lnTo>
                <a:lnTo>
                  <a:pt x="266474" y="248739"/>
                </a:lnTo>
                <a:lnTo>
                  <a:pt x="272653" y="255675"/>
                </a:lnTo>
                <a:lnTo>
                  <a:pt x="275634" y="258858"/>
                </a:lnTo>
                <a:lnTo>
                  <a:pt x="284027" y="264935"/>
                </a:lnTo>
                <a:lnTo>
                  <a:pt x="294106" y="270810"/>
                </a:lnTo>
                <a:lnTo>
                  <a:pt x="304936" y="276596"/>
                </a:lnTo>
                <a:lnTo>
                  <a:pt x="313560" y="279803"/>
                </a:lnTo>
                <a:lnTo>
                  <a:pt x="317193" y="280658"/>
                </a:lnTo>
                <a:lnTo>
                  <a:pt x="321520" y="280276"/>
                </a:lnTo>
                <a:lnTo>
                  <a:pt x="331408" y="277311"/>
                </a:lnTo>
                <a:lnTo>
                  <a:pt x="342152" y="275358"/>
                </a:lnTo>
                <a:lnTo>
                  <a:pt x="347685" y="274838"/>
                </a:lnTo>
                <a:lnTo>
                  <a:pt x="352325" y="273538"/>
                </a:lnTo>
                <a:lnTo>
                  <a:pt x="356371" y="271719"/>
                </a:lnTo>
                <a:lnTo>
                  <a:pt x="367322" y="2652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02"/>
          <p:cNvSpPr/>
          <p:nvPr/>
        </p:nvSpPr>
        <p:spPr>
          <a:xfrm>
            <a:off x="2360294" y="2477452"/>
            <a:ext cx="212824" cy="324052"/>
          </a:xfrm>
          <a:custGeom>
            <a:avLst/>
            <a:gdLst/>
            <a:ahLst/>
            <a:cxnLst/>
            <a:rect l="0" t="0" r="0" b="0"/>
            <a:pathLst>
              <a:path w="212824" h="324052">
                <a:moveTo>
                  <a:pt x="137160" y="0"/>
                </a:moveTo>
                <a:lnTo>
                  <a:pt x="119839" y="0"/>
                </a:lnTo>
                <a:lnTo>
                  <a:pt x="116088" y="1905"/>
                </a:lnTo>
                <a:lnTo>
                  <a:pt x="112635" y="5080"/>
                </a:lnTo>
                <a:lnTo>
                  <a:pt x="106257" y="12735"/>
                </a:lnTo>
                <a:lnTo>
                  <a:pt x="100249" y="19313"/>
                </a:lnTo>
                <a:lnTo>
                  <a:pt x="86959" y="32922"/>
                </a:lnTo>
                <a:lnTo>
                  <a:pt x="82738" y="38140"/>
                </a:lnTo>
                <a:lnTo>
                  <a:pt x="78971" y="43524"/>
                </a:lnTo>
                <a:lnTo>
                  <a:pt x="75508" y="49019"/>
                </a:lnTo>
                <a:lnTo>
                  <a:pt x="72246" y="54587"/>
                </a:lnTo>
                <a:lnTo>
                  <a:pt x="69119" y="60204"/>
                </a:lnTo>
                <a:lnTo>
                  <a:pt x="63105" y="71525"/>
                </a:lnTo>
                <a:lnTo>
                  <a:pt x="48609" y="100024"/>
                </a:lnTo>
                <a:lnTo>
                  <a:pt x="46694" y="105735"/>
                </a:lnTo>
                <a:lnTo>
                  <a:pt x="45417" y="111448"/>
                </a:lnTo>
                <a:lnTo>
                  <a:pt x="44566" y="117161"/>
                </a:lnTo>
                <a:lnTo>
                  <a:pt x="43620" y="126049"/>
                </a:lnTo>
                <a:lnTo>
                  <a:pt x="43367" y="129753"/>
                </a:lnTo>
                <a:lnTo>
                  <a:pt x="44152" y="133174"/>
                </a:lnTo>
                <a:lnTo>
                  <a:pt x="47563" y="139516"/>
                </a:lnTo>
                <a:lnTo>
                  <a:pt x="52255" y="145510"/>
                </a:lnTo>
                <a:lnTo>
                  <a:pt x="57515" y="151348"/>
                </a:lnTo>
                <a:lnTo>
                  <a:pt x="63027" y="157118"/>
                </a:lnTo>
                <a:lnTo>
                  <a:pt x="66784" y="159038"/>
                </a:lnTo>
                <a:lnTo>
                  <a:pt x="71192" y="160318"/>
                </a:lnTo>
                <a:lnTo>
                  <a:pt x="76037" y="161171"/>
                </a:lnTo>
                <a:lnTo>
                  <a:pt x="80219" y="162693"/>
                </a:lnTo>
                <a:lnTo>
                  <a:pt x="83959" y="164659"/>
                </a:lnTo>
                <a:lnTo>
                  <a:pt x="87406" y="166923"/>
                </a:lnTo>
                <a:lnTo>
                  <a:pt x="91608" y="168432"/>
                </a:lnTo>
                <a:lnTo>
                  <a:pt x="96315" y="169438"/>
                </a:lnTo>
                <a:lnTo>
                  <a:pt x="101357" y="170109"/>
                </a:lnTo>
                <a:lnTo>
                  <a:pt x="107577" y="171508"/>
                </a:lnTo>
                <a:lnTo>
                  <a:pt x="114580" y="173394"/>
                </a:lnTo>
                <a:lnTo>
                  <a:pt x="122107" y="175603"/>
                </a:lnTo>
                <a:lnTo>
                  <a:pt x="129030" y="177077"/>
                </a:lnTo>
                <a:lnTo>
                  <a:pt x="135550" y="178059"/>
                </a:lnTo>
                <a:lnTo>
                  <a:pt x="141802" y="178713"/>
                </a:lnTo>
                <a:lnTo>
                  <a:pt x="147875" y="180102"/>
                </a:lnTo>
                <a:lnTo>
                  <a:pt x="153828" y="181981"/>
                </a:lnTo>
                <a:lnTo>
                  <a:pt x="159702" y="184185"/>
                </a:lnTo>
                <a:lnTo>
                  <a:pt x="165523" y="186608"/>
                </a:lnTo>
                <a:lnTo>
                  <a:pt x="171309" y="189175"/>
                </a:lnTo>
                <a:lnTo>
                  <a:pt x="182818" y="194568"/>
                </a:lnTo>
                <a:lnTo>
                  <a:pt x="194283" y="200140"/>
                </a:lnTo>
                <a:lnTo>
                  <a:pt x="198102" y="203911"/>
                </a:lnTo>
                <a:lnTo>
                  <a:pt x="200648" y="208331"/>
                </a:lnTo>
                <a:lnTo>
                  <a:pt x="204430" y="217369"/>
                </a:lnTo>
                <a:lnTo>
                  <a:pt x="209285" y="224561"/>
                </a:lnTo>
                <a:lnTo>
                  <a:pt x="212079" y="233473"/>
                </a:lnTo>
                <a:lnTo>
                  <a:pt x="212823" y="238516"/>
                </a:lnTo>
                <a:lnTo>
                  <a:pt x="212367" y="243783"/>
                </a:lnTo>
                <a:lnTo>
                  <a:pt x="211111" y="249199"/>
                </a:lnTo>
                <a:lnTo>
                  <a:pt x="209321" y="254716"/>
                </a:lnTo>
                <a:lnTo>
                  <a:pt x="204792" y="263384"/>
                </a:lnTo>
                <a:lnTo>
                  <a:pt x="199604" y="271365"/>
                </a:lnTo>
                <a:lnTo>
                  <a:pt x="194123" y="281262"/>
                </a:lnTo>
                <a:lnTo>
                  <a:pt x="189423" y="285615"/>
                </a:lnTo>
                <a:lnTo>
                  <a:pt x="183432" y="289470"/>
                </a:lnTo>
                <a:lnTo>
                  <a:pt x="176581" y="292993"/>
                </a:lnTo>
                <a:lnTo>
                  <a:pt x="171061" y="296294"/>
                </a:lnTo>
                <a:lnTo>
                  <a:pt x="166428" y="299447"/>
                </a:lnTo>
                <a:lnTo>
                  <a:pt x="162387" y="302501"/>
                </a:lnTo>
                <a:lnTo>
                  <a:pt x="156836" y="305490"/>
                </a:lnTo>
                <a:lnTo>
                  <a:pt x="150277" y="308435"/>
                </a:lnTo>
                <a:lnTo>
                  <a:pt x="143047" y="311351"/>
                </a:lnTo>
                <a:lnTo>
                  <a:pt x="136323" y="314247"/>
                </a:lnTo>
                <a:lnTo>
                  <a:pt x="123771" y="320006"/>
                </a:lnTo>
                <a:lnTo>
                  <a:pt x="116804" y="321922"/>
                </a:lnTo>
                <a:lnTo>
                  <a:pt x="109302" y="323200"/>
                </a:lnTo>
                <a:lnTo>
                  <a:pt x="101443" y="324051"/>
                </a:lnTo>
                <a:lnTo>
                  <a:pt x="93346" y="323667"/>
                </a:lnTo>
                <a:lnTo>
                  <a:pt x="85091" y="322458"/>
                </a:lnTo>
                <a:lnTo>
                  <a:pt x="76730" y="320699"/>
                </a:lnTo>
                <a:lnTo>
                  <a:pt x="69251" y="319527"/>
                </a:lnTo>
                <a:lnTo>
                  <a:pt x="62360" y="318746"/>
                </a:lnTo>
                <a:lnTo>
                  <a:pt x="55861" y="318225"/>
                </a:lnTo>
                <a:lnTo>
                  <a:pt x="49623" y="316925"/>
                </a:lnTo>
                <a:lnTo>
                  <a:pt x="43560" y="315106"/>
                </a:lnTo>
                <a:lnTo>
                  <a:pt x="37613" y="312941"/>
                </a:lnTo>
                <a:lnTo>
                  <a:pt x="32695" y="311497"/>
                </a:lnTo>
                <a:lnTo>
                  <a:pt x="28465" y="310535"/>
                </a:lnTo>
                <a:lnTo>
                  <a:pt x="24692" y="309893"/>
                </a:lnTo>
                <a:lnTo>
                  <a:pt x="21224" y="308513"/>
                </a:lnTo>
                <a:lnTo>
                  <a:pt x="14831" y="304440"/>
                </a:lnTo>
                <a:lnTo>
                  <a:pt x="8814" y="299454"/>
                </a:lnTo>
                <a:lnTo>
                  <a:pt x="5876" y="296791"/>
                </a:lnTo>
                <a:lnTo>
                  <a:pt x="3918" y="294063"/>
                </a:lnTo>
                <a:lnTo>
                  <a:pt x="1742" y="288492"/>
                </a:lnTo>
                <a:lnTo>
                  <a:pt x="516" y="280001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03"/>
          <p:cNvSpPr/>
          <p:nvPr/>
        </p:nvSpPr>
        <p:spPr>
          <a:xfrm>
            <a:off x="5009273" y="3308985"/>
            <a:ext cx="239304" cy="398599"/>
          </a:xfrm>
          <a:custGeom>
            <a:avLst/>
            <a:gdLst/>
            <a:ahLst/>
            <a:cxnLst/>
            <a:rect l="0" t="0" r="0" b="0"/>
            <a:pathLst>
              <a:path w="239304" h="398599">
                <a:moveTo>
                  <a:pt x="171374" y="8572"/>
                </a:moveTo>
                <a:lnTo>
                  <a:pt x="166823" y="8572"/>
                </a:lnTo>
                <a:lnTo>
                  <a:pt x="165482" y="7619"/>
                </a:lnTo>
                <a:lnTo>
                  <a:pt x="164589" y="6032"/>
                </a:lnTo>
                <a:lnTo>
                  <a:pt x="163155" y="1191"/>
                </a:lnTo>
                <a:lnTo>
                  <a:pt x="162084" y="794"/>
                </a:lnTo>
                <a:lnTo>
                  <a:pt x="155452" y="104"/>
                </a:lnTo>
                <a:lnTo>
                  <a:pt x="150041" y="31"/>
                </a:lnTo>
                <a:lnTo>
                  <a:pt x="109691" y="0"/>
                </a:lnTo>
                <a:lnTo>
                  <a:pt x="105486" y="952"/>
                </a:lnTo>
                <a:lnTo>
                  <a:pt x="100779" y="2540"/>
                </a:lnTo>
                <a:lnTo>
                  <a:pt x="95736" y="4551"/>
                </a:lnTo>
                <a:lnTo>
                  <a:pt x="90468" y="6844"/>
                </a:lnTo>
                <a:lnTo>
                  <a:pt x="79536" y="11932"/>
                </a:lnTo>
                <a:lnTo>
                  <a:pt x="45609" y="28619"/>
                </a:lnTo>
                <a:lnTo>
                  <a:pt x="40859" y="32414"/>
                </a:lnTo>
                <a:lnTo>
                  <a:pt x="36739" y="36849"/>
                </a:lnTo>
                <a:lnTo>
                  <a:pt x="29621" y="45905"/>
                </a:lnTo>
                <a:lnTo>
                  <a:pt x="23283" y="53104"/>
                </a:lnTo>
                <a:lnTo>
                  <a:pt x="19306" y="56358"/>
                </a:lnTo>
                <a:lnTo>
                  <a:pt x="14750" y="59479"/>
                </a:lnTo>
                <a:lnTo>
                  <a:pt x="9808" y="62513"/>
                </a:lnTo>
                <a:lnTo>
                  <a:pt x="6513" y="65488"/>
                </a:lnTo>
                <a:lnTo>
                  <a:pt x="4317" y="68423"/>
                </a:lnTo>
                <a:lnTo>
                  <a:pt x="1877" y="74225"/>
                </a:lnTo>
                <a:lnTo>
                  <a:pt x="181" y="84022"/>
                </a:lnTo>
                <a:lnTo>
                  <a:pt x="0" y="89771"/>
                </a:lnTo>
                <a:lnTo>
                  <a:pt x="928" y="92232"/>
                </a:lnTo>
                <a:lnTo>
                  <a:pt x="4498" y="97507"/>
                </a:lnTo>
                <a:lnTo>
                  <a:pt x="11862" y="105832"/>
                </a:lnTo>
                <a:lnTo>
                  <a:pt x="15503" y="108654"/>
                </a:lnTo>
                <a:lnTo>
                  <a:pt x="19835" y="111488"/>
                </a:lnTo>
                <a:lnTo>
                  <a:pt x="24628" y="114330"/>
                </a:lnTo>
                <a:lnTo>
                  <a:pt x="29728" y="117177"/>
                </a:lnTo>
                <a:lnTo>
                  <a:pt x="40475" y="122881"/>
                </a:lnTo>
                <a:lnTo>
                  <a:pt x="46009" y="124783"/>
                </a:lnTo>
                <a:lnTo>
                  <a:pt x="51602" y="126051"/>
                </a:lnTo>
                <a:lnTo>
                  <a:pt x="57236" y="126897"/>
                </a:lnTo>
                <a:lnTo>
                  <a:pt x="62897" y="128412"/>
                </a:lnTo>
                <a:lnTo>
                  <a:pt x="68576" y="130376"/>
                </a:lnTo>
                <a:lnTo>
                  <a:pt x="74267" y="132637"/>
                </a:lnTo>
                <a:lnTo>
                  <a:pt x="88211" y="137690"/>
                </a:lnTo>
                <a:lnTo>
                  <a:pt x="145807" y="157193"/>
                </a:lnTo>
                <a:lnTo>
                  <a:pt x="153376" y="160040"/>
                </a:lnTo>
                <a:lnTo>
                  <a:pt x="160328" y="162891"/>
                </a:lnTo>
                <a:lnTo>
                  <a:pt x="166868" y="165744"/>
                </a:lnTo>
                <a:lnTo>
                  <a:pt x="173132" y="169551"/>
                </a:lnTo>
                <a:lnTo>
                  <a:pt x="179214" y="173994"/>
                </a:lnTo>
                <a:lnTo>
                  <a:pt x="185173" y="178861"/>
                </a:lnTo>
                <a:lnTo>
                  <a:pt x="191051" y="183058"/>
                </a:lnTo>
                <a:lnTo>
                  <a:pt x="196874" y="186808"/>
                </a:lnTo>
                <a:lnTo>
                  <a:pt x="202662" y="190261"/>
                </a:lnTo>
                <a:lnTo>
                  <a:pt x="208425" y="194468"/>
                </a:lnTo>
                <a:lnTo>
                  <a:pt x="214172" y="199178"/>
                </a:lnTo>
                <a:lnTo>
                  <a:pt x="219909" y="204223"/>
                </a:lnTo>
                <a:lnTo>
                  <a:pt x="224685" y="209491"/>
                </a:lnTo>
                <a:lnTo>
                  <a:pt x="228822" y="214908"/>
                </a:lnTo>
                <a:lnTo>
                  <a:pt x="232533" y="220424"/>
                </a:lnTo>
                <a:lnTo>
                  <a:pt x="235007" y="226960"/>
                </a:lnTo>
                <a:lnTo>
                  <a:pt x="236656" y="234174"/>
                </a:lnTo>
                <a:lnTo>
                  <a:pt x="237755" y="241841"/>
                </a:lnTo>
                <a:lnTo>
                  <a:pt x="238488" y="248857"/>
                </a:lnTo>
                <a:lnTo>
                  <a:pt x="238977" y="255440"/>
                </a:lnTo>
                <a:lnTo>
                  <a:pt x="239303" y="261733"/>
                </a:lnTo>
                <a:lnTo>
                  <a:pt x="237615" y="268786"/>
                </a:lnTo>
                <a:lnTo>
                  <a:pt x="234585" y="276346"/>
                </a:lnTo>
                <a:lnTo>
                  <a:pt x="220584" y="304459"/>
                </a:lnTo>
                <a:lnTo>
                  <a:pt x="216563" y="311557"/>
                </a:lnTo>
                <a:lnTo>
                  <a:pt x="211978" y="319147"/>
                </a:lnTo>
                <a:lnTo>
                  <a:pt x="207016" y="327065"/>
                </a:lnTo>
                <a:lnTo>
                  <a:pt x="200850" y="334248"/>
                </a:lnTo>
                <a:lnTo>
                  <a:pt x="193883" y="340942"/>
                </a:lnTo>
                <a:lnTo>
                  <a:pt x="186380" y="347309"/>
                </a:lnTo>
                <a:lnTo>
                  <a:pt x="178520" y="353460"/>
                </a:lnTo>
                <a:lnTo>
                  <a:pt x="170423" y="359465"/>
                </a:lnTo>
                <a:lnTo>
                  <a:pt x="153807" y="371217"/>
                </a:lnTo>
                <a:lnTo>
                  <a:pt x="136896" y="382790"/>
                </a:lnTo>
                <a:lnTo>
                  <a:pt x="129339" y="386638"/>
                </a:lnTo>
                <a:lnTo>
                  <a:pt x="122395" y="389204"/>
                </a:lnTo>
                <a:lnTo>
                  <a:pt x="115861" y="390914"/>
                </a:lnTo>
                <a:lnTo>
                  <a:pt x="108648" y="393007"/>
                </a:lnTo>
                <a:lnTo>
                  <a:pt x="93014" y="397872"/>
                </a:lnTo>
                <a:lnTo>
                  <a:pt x="85796" y="398598"/>
                </a:lnTo>
                <a:lnTo>
                  <a:pt x="79080" y="398129"/>
                </a:lnTo>
                <a:lnTo>
                  <a:pt x="72697" y="396864"/>
                </a:lnTo>
                <a:lnTo>
                  <a:pt x="66537" y="396021"/>
                </a:lnTo>
                <a:lnTo>
                  <a:pt x="60525" y="395459"/>
                </a:lnTo>
                <a:lnTo>
                  <a:pt x="54612" y="395084"/>
                </a:lnTo>
                <a:lnTo>
                  <a:pt x="49718" y="393882"/>
                </a:lnTo>
                <a:lnTo>
                  <a:pt x="45502" y="392128"/>
                </a:lnTo>
                <a:lnTo>
                  <a:pt x="41740" y="390006"/>
                </a:lnTo>
                <a:lnTo>
                  <a:pt x="37326" y="386686"/>
                </a:lnTo>
                <a:lnTo>
                  <a:pt x="32479" y="382568"/>
                </a:lnTo>
                <a:lnTo>
                  <a:pt x="27342" y="377918"/>
                </a:lnTo>
                <a:lnTo>
                  <a:pt x="23918" y="372913"/>
                </a:lnTo>
                <a:lnTo>
                  <a:pt x="20113" y="362271"/>
                </a:lnTo>
                <a:lnTo>
                  <a:pt x="15882" y="351192"/>
                </a:lnTo>
                <a:lnTo>
                  <a:pt x="13420" y="345570"/>
                </a:lnTo>
                <a:lnTo>
                  <a:pt x="11779" y="338965"/>
                </a:lnTo>
                <a:lnTo>
                  <a:pt x="10685" y="331704"/>
                </a:lnTo>
                <a:lnTo>
                  <a:pt x="9955" y="324006"/>
                </a:lnTo>
                <a:lnTo>
                  <a:pt x="9469" y="316969"/>
                </a:lnTo>
                <a:lnTo>
                  <a:pt x="9145" y="310372"/>
                </a:lnTo>
                <a:lnTo>
                  <a:pt x="8929" y="304070"/>
                </a:lnTo>
                <a:lnTo>
                  <a:pt x="10690" y="296058"/>
                </a:lnTo>
                <a:lnTo>
                  <a:pt x="13768" y="286907"/>
                </a:lnTo>
                <a:lnTo>
                  <a:pt x="17726" y="276996"/>
                </a:lnTo>
                <a:lnTo>
                  <a:pt x="21317" y="268484"/>
                </a:lnTo>
                <a:lnTo>
                  <a:pt x="27847" y="253946"/>
                </a:lnTo>
                <a:lnTo>
                  <a:pt x="33924" y="243675"/>
                </a:lnTo>
                <a:lnTo>
                  <a:pt x="42786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04"/>
          <p:cNvSpPr/>
          <p:nvPr/>
        </p:nvSpPr>
        <p:spPr>
          <a:xfrm>
            <a:off x="5326379" y="3343275"/>
            <a:ext cx="342901" cy="263998"/>
          </a:xfrm>
          <a:custGeom>
            <a:avLst/>
            <a:gdLst/>
            <a:ahLst/>
            <a:cxnLst/>
            <a:rect l="0" t="0" r="0" b="0"/>
            <a:pathLst>
              <a:path w="342901" h="263998">
                <a:moveTo>
                  <a:pt x="0" y="0"/>
                </a:moveTo>
                <a:lnTo>
                  <a:pt x="7382" y="7380"/>
                </a:lnTo>
                <a:lnTo>
                  <a:pt x="8043" y="10583"/>
                </a:lnTo>
                <a:lnTo>
                  <a:pt x="8220" y="12770"/>
                </a:lnTo>
                <a:lnTo>
                  <a:pt x="10956" y="20280"/>
                </a:lnTo>
                <a:lnTo>
                  <a:pt x="13019" y="24950"/>
                </a:lnTo>
                <a:lnTo>
                  <a:pt x="17852" y="35219"/>
                </a:lnTo>
                <a:lnTo>
                  <a:pt x="20474" y="40624"/>
                </a:lnTo>
                <a:lnTo>
                  <a:pt x="22222" y="47085"/>
                </a:lnTo>
                <a:lnTo>
                  <a:pt x="23387" y="54250"/>
                </a:lnTo>
                <a:lnTo>
                  <a:pt x="24164" y="61884"/>
                </a:lnTo>
                <a:lnTo>
                  <a:pt x="25635" y="68878"/>
                </a:lnTo>
                <a:lnTo>
                  <a:pt x="27568" y="75446"/>
                </a:lnTo>
                <a:lnTo>
                  <a:pt x="34839" y="96332"/>
                </a:lnTo>
                <a:lnTo>
                  <a:pt x="37513" y="104226"/>
                </a:lnTo>
                <a:lnTo>
                  <a:pt x="39297" y="113299"/>
                </a:lnTo>
                <a:lnTo>
                  <a:pt x="40486" y="123157"/>
                </a:lnTo>
                <a:lnTo>
                  <a:pt x="41278" y="133540"/>
                </a:lnTo>
                <a:lnTo>
                  <a:pt x="41807" y="142366"/>
                </a:lnTo>
                <a:lnTo>
                  <a:pt x="42393" y="157254"/>
                </a:lnTo>
                <a:lnTo>
                  <a:pt x="43502" y="164843"/>
                </a:lnTo>
                <a:lnTo>
                  <a:pt x="45195" y="172760"/>
                </a:lnTo>
                <a:lnTo>
                  <a:pt x="47275" y="180896"/>
                </a:lnTo>
                <a:lnTo>
                  <a:pt x="49614" y="189177"/>
                </a:lnTo>
                <a:lnTo>
                  <a:pt x="54753" y="205999"/>
                </a:lnTo>
                <a:lnTo>
                  <a:pt x="56505" y="213532"/>
                </a:lnTo>
                <a:lnTo>
                  <a:pt x="57673" y="220460"/>
                </a:lnTo>
                <a:lnTo>
                  <a:pt x="58452" y="226983"/>
                </a:lnTo>
                <a:lnTo>
                  <a:pt x="59923" y="232284"/>
                </a:lnTo>
                <a:lnTo>
                  <a:pt x="61856" y="236771"/>
                </a:lnTo>
                <a:lnTo>
                  <a:pt x="66545" y="244297"/>
                </a:lnTo>
                <a:lnTo>
                  <a:pt x="71803" y="250816"/>
                </a:lnTo>
                <a:lnTo>
                  <a:pt x="77315" y="256888"/>
                </a:lnTo>
                <a:lnTo>
                  <a:pt x="80119" y="259841"/>
                </a:lnTo>
                <a:lnTo>
                  <a:pt x="82940" y="261810"/>
                </a:lnTo>
                <a:lnTo>
                  <a:pt x="88615" y="263997"/>
                </a:lnTo>
                <a:lnTo>
                  <a:pt x="91462" y="263628"/>
                </a:lnTo>
                <a:lnTo>
                  <a:pt x="94312" y="262429"/>
                </a:lnTo>
                <a:lnTo>
                  <a:pt x="97165" y="260678"/>
                </a:lnTo>
                <a:lnTo>
                  <a:pt x="102875" y="258732"/>
                </a:lnTo>
                <a:lnTo>
                  <a:pt x="105731" y="258213"/>
                </a:lnTo>
                <a:lnTo>
                  <a:pt x="108587" y="255962"/>
                </a:lnTo>
                <a:lnTo>
                  <a:pt x="114301" y="248380"/>
                </a:lnTo>
                <a:lnTo>
                  <a:pt x="117159" y="243692"/>
                </a:lnTo>
                <a:lnTo>
                  <a:pt x="120016" y="238661"/>
                </a:lnTo>
                <a:lnTo>
                  <a:pt x="125731" y="227991"/>
                </a:lnTo>
                <a:lnTo>
                  <a:pt x="131446" y="216899"/>
                </a:lnTo>
                <a:lnTo>
                  <a:pt x="134303" y="210322"/>
                </a:lnTo>
                <a:lnTo>
                  <a:pt x="137161" y="203079"/>
                </a:lnTo>
                <a:lnTo>
                  <a:pt x="140018" y="195394"/>
                </a:lnTo>
                <a:lnTo>
                  <a:pt x="141923" y="187412"/>
                </a:lnTo>
                <a:lnTo>
                  <a:pt x="143193" y="179234"/>
                </a:lnTo>
                <a:lnTo>
                  <a:pt x="144040" y="170924"/>
                </a:lnTo>
                <a:lnTo>
                  <a:pt x="145557" y="162527"/>
                </a:lnTo>
                <a:lnTo>
                  <a:pt x="147520" y="154071"/>
                </a:lnTo>
                <a:lnTo>
                  <a:pt x="149782" y="145576"/>
                </a:lnTo>
                <a:lnTo>
                  <a:pt x="154835" y="128518"/>
                </a:lnTo>
                <a:lnTo>
                  <a:pt x="157516" y="119969"/>
                </a:lnTo>
                <a:lnTo>
                  <a:pt x="159303" y="112364"/>
                </a:lnTo>
                <a:lnTo>
                  <a:pt x="160495" y="105389"/>
                </a:lnTo>
                <a:lnTo>
                  <a:pt x="161289" y="98835"/>
                </a:lnTo>
                <a:lnTo>
                  <a:pt x="160866" y="92559"/>
                </a:lnTo>
                <a:lnTo>
                  <a:pt x="159632" y="86471"/>
                </a:lnTo>
                <a:lnTo>
                  <a:pt x="157857" y="80507"/>
                </a:lnTo>
                <a:lnTo>
                  <a:pt x="156673" y="75579"/>
                </a:lnTo>
                <a:lnTo>
                  <a:pt x="155358" y="67563"/>
                </a:lnTo>
                <a:lnTo>
                  <a:pt x="154773" y="60825"/>
                </a:lnTo>
                <a:lnTo>
                  <a:pt x="154313" y="51597"/>
                </a:lnTo>
                <a:lnTo>
                  <a:pt x="154306" y="67931"/>
                </a:lnTo>
                <a:lnTo>
                  <a:pt x="155258" y="72910"/>
                </a:lnTo>
                <a:lnTo>
                  <a:pt x="156846" y="78134"/>
                </a:lnTo>
                <a:lnTo>
                  <a:pt x="158857" y="83522"/>
                </a:lnTo>
                <a:lnTo>
                  <a:pt x="160197" y="89971"/>
                </a:lnTo>
                <a:lnTo>
                  <a:pt x="161091" y="97128"/>
                </a:lnTo>
                <a:lnTo>
                  <a:pt x="161687" y="104757"/>
                </a:lnTo>
                <a:lnTo>
                  <a:pt x="163036" y="111748"/>
                </a:lnTo>
                <a:lnTo>
                  <a:pt x="164889" y="118313"/>
                </a:lnTo>
                <a:lnTo>
                  <a:pt x="182999" y="171852"/>
                </a:lnTo>
                <a:lnTo>
                  <a:pt x="185817" y="179338"/>
                </a:lnTo>
                <a:lnTo>
                  <a:pt x="188648" y="186233"/>
                </a:lnTo>
                <a:lnTo>
                  <a:pt x="191488" y="192735"/>
                </a:lnTo>
                <a:lnTo>
                  <a:pt x="195287" y="198975"/>
                </a:lnTo>
                <a:lnTo>
                  <a:pt x="199724" y="205040"/>
                </a:lnTo>
                <a:lnTo>
                  <a:pt x="204587" y="210988"/>
                </a:lnTo>
                <a:lnTo>
                  <a:pt x="209734" y="215906"/>
                </a:lnTo>
                <a:lnTo>
                  <a:pt x="215070" y="220137"/>
                </a:lnTo>
                <a:lnTo>
                  <a:pt x="225127" y="227379"/>
                </a:lnTo>
                <a:lnTo>
                  <a:pt x="232772" y="233772"/>
                </a:lnTo>
                <a:lnTo>
                  <a:pt x="239345" y="239788"/>
                </a:lnTo>
                <a:lnTo>
                  <a:pt x="242431" y="242726"/>
                </a:lnTo>
                <a:lnTo>
                  <a:pt x="246393" y="244685"/>
                </a:lnTo>
                <a:lnTo>
                  <a:pt x="255876" y="246861"/>
                </a:lnTo>
                <a:lnTo>
                  <a:pt x="263901" y="247829"/>
                </a:lnTo>
                <a:lnTo>
                  <a:pt x="271594" y="248258"/>
                </a:lnTo>
                <a:lnTo>
                  <a:pt x="281363" y="248449"/>
                </a:lnTo>
                <a:lnTo>
                  <a:pt x="285683" y="247548"/>
                </a:lnTo>
                <a:lnTo>
                  <a:pt x="293023" y="244006"/>
                </a:lnTo>
                <a:lnTo>
                  <a:pt x="299460" y="236717"/>
                </a:lnTo>
                <a:lnTo>
                  <a:pt x="302510" y="232106"/>
                </a:lnTo>
                <a:lnTo>
                  <a:pt x="305496" y="227127"/>
                </a:lnTo>
                <a:lnTo>
                  <a:pt x="308439" y="221903"/>
                </a:lnTo>
                <a:lnTo>
                  <a:pt x="311354" y="216515"/>
                </a:lnTo>
                <a:lnTo>
                  <a:pt x="314249" y="210066"/>
                </a:lnTo>
                <a:lnTo>
                  <a:pt x="317132" y="202909"/>
                </a:lnTo>
                <a:lnTo>
                  <a:pt x="320007" y="195280"/>
                </a:lnTo>
                <a:lnTo>
                  <a:pt x="322876" y="188289"/>
                </a:lnTo>
                <a:lnTo>
                  <a:pt x="325740" y="181723"/>
                </a:lnTo>
                <a:lnTo>
                  <a:pt x="331464" y="169348"/>
                </a:lnTo>
                <a:lnTo>
                  <a:pt x="342900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05"/>
          <p:cNvSpPr/>
          <p:nvPr/>
        </p:nvSpPr>
        <p:spPr>
          <a:xfrm>
            <a:off x="5712142" y="3137547"/>
            <a:ext cx="221159" cy="486880"/>
          </a:xfrm>
          <a:custGeom>
            <a:avLst/>
            <a:gdLst/>
            <a:ahLst/>
            <a:cxnLst/>
            <a:rect l="0" t="0" r="0" b="0"/>
            <a:pathLst>
              <a:path w="221159" h="486880">
                <a:moveTo>
                  <a:pt x="0" y="17133"/>
                </a:moveTo>
                <a:lnTo>
                  <a:pt x="0" y="28"/>
                </a:lnTo>
                <a:lnTo>
                  <a:pt x="4551" y="0"/>
                </a:lnTo>
                <a:lnTo>
                  <a:pt x="5891" y="1900"/>
                </a:lnTo>
                <a:lnTo>
                  <a:pt x="7381" y="9093"/>
                </a:lnTo>
                <a:lnTo>
                  <a:pt x="8219" y="23852"/>
                </a:lnTo>
                <a:lnTo>
                  <a:pt x="10956" y="37264"/>
                </a:lnTo>
                <a:lnTo>
                  <a:pt x="13019" y="44841"/>
                </a:lnTo>
                <a:lnTo>
                  <a:pt x="14394" y="52750"/>
                </a:lnTo>
                <a:lnTo>
                  <a:pt x="15311" y="60880"/>
                </a:lnTo>
                <a:lnTo>
                  <a:pt x="15923" y="69158"/>
                </a:lnTo>
                <a:lnTo>
                  <a:pt x="17283" y="78486"/>
                </a:lnTo>
                <a:lnTo>
                  <a:pt x="19142" y="88515"/>
                </a:lnTo>
                <a:lnTo>
                  <a:pt x="23748" y="109818"/>
                </a:lnTo>
                <a:lnTo>
                  <a:pt x="28969" y="131986"/>
                </a:lnTo>
                <a:lnTo>
                  <a:pt x="30743" y="144184"/>
                </a:lnTo>
                <a:lnTo>
                  <a:pt x="31925" y="157079"/>
                </a:lnTo>
                <a:lnTo>
                  <a:pt x="32713" y="170437"/>
                </a:lnTo>
                <a:lnTo>
                  <a:pt x="34192" y="184106"/>
                </a:lnTo>
                <a:lnTo>
                  <a:pt x="36130" y="197981"/>
                </a:lnTo>
                <a:lnTo>
                  <a:pt x="38374" y="211993"/>
                </a:lnTo>
                <a:lnTo>
                  <a:pt x="40823" y="225145"/>
                </a:lnTo>
                <a:lnTo>
                  <a:pt x="46084" y="249917"/>
                </a:lnTo>
                <a:lnTo>
                  <a:pt x="54400" y="285284"/>
                </a:lnTo>
                <a:lnTo>
                  <a:pt x="56269" y="297818"/>
                </a:lnTo>
                <a:lnTo>
                  <a:pt x="57515" y="310936"/>
                </a:lnTo>
                <a:lnTo>
                  <a:pt x="58346" y="324444"/>
                </a:lnTo>
                <a:lnTo>
                  <a:pt x="59852" y="336307"/>
                </a:lnTo>
                <a:lnTo>
                  <a:pt x="61809" y="347073"/>
                </a:lnTo>
                <a:lnTo>
                  <a:pt x="64066" y="357108"/>
                </a:lnTo>
                <a:lnTo>
                  <a:pt x="65571" y="366655"/>
                </a:lnTo>
                <a:lnTo>
                  <a:pt x="66574" y="375878"/>
                </a:lnTo>
                <a:lnTo>
                  <a:pt x="67243" y="384884"/>
                </a:lnTo>
                <a:lnTo>
                  <a:pt x="67688" y="393745"/>
                </a:lnTo>
                <a:lnTo>
                  <a:pt x="68184" y="411211"/>
                </a:lnTo>
                <a:lnTo>
                  <a:pt x="68545" y="450948"/>
                </a:lnTo>
                <a:lnTo>
                  <a:pt x="67604" y="455885"/>
                </a:lnTo>
                <a:lnTo>
                  <a:pt x="60800" y="469981"/>
                </a:lnTo>
                <a:lnTo>
                  <a:pt x="60360" y="470811"/>
                </a:lnTo>
                <a:lnTo>
                  <a:pt x="60039" y="464036"/>
                </a:lnTo>
                <a:lnTo>
                  <a:pt x="54122" y="449439"/>
                </a:lnTo>
                <a:lnTo>
                  <a:pt x="52630" y="439138"/>
                </a:lnTo>
                <a:lnTo>
                  <a:pt x="51966" y="425671"/>
                </a:lnTo>
                <a:lnTo>
                  <a:pt x="51789" y="418079"/>
                </a:lnTo>
                <a:lnTo>
                  <a:pt x="52623" y="410160"/>
                </a:lnTo>
                <a:lnTo>
                  <a:pt x="54132" y="402024"/>
                </a:lnTo>
                <a:lnTo>
                  <a:pt x="56091" y="393742"/>
                </a:lnTo>
                <a:lnTo>
                  <a:pt x="58349" y="385363"/>
                </a:lnTo>
                <a:lnTo>
                  <a:pt x="63398" y="368433"/>
                </a:lnTo>
                <a:lnTo>
                  <a:pt x="71595" y="342837"/>
                </a:lnTo>
                <a:lnTo>
                  <a:pt x="75353" y="335234"/>
                </a:lnTo>
                <a:lnTo>
                  <a:pt x="79763" y="328260"/>
                </a:lnTo>
                <a:lnTo>
                  <a:pt x="84608" y="321706"/>
                </a:lnTo>
                <a:lnTo>
                  <a:pt x="89743" y="315431"/>
                </a:lnTo>
                <a:lnTo>
                  <a:pt x="95071" y="309343"/>
                </a:lnTo>
                <a:lnTo>
                  <a:pt x="100528" y="303380"/>
                </a:lnTo>
                <a:lnTo>
                  <a:pt x="106071" y="298452"/>
                </a:lnTo>
                <a:lnTo>
                  <a:pt x="111672" y="294214"/>
                </a:lnTo>
                <a:lnTo>
                  <a:pt x="117311" y="290436"/>
                </a:lnTo>
                <a:lnTo>
                  <a:pt x="122974" y="286965"/>
                </a:lnTo>
                <a:lnTo>
                  <a:pt x="128656" y="283698"/>
                </a:lnTo>
                <a:lnTo>
                  <a:pt x="134348" y="280568"/>
                </a:lnTo>
                <a:lnTo>
                  <a:pt x="139095" y="278481"/>
                </a:lnTo>
                <a:lnTo>
                  <a:pt x="143212" y="277090"/>
                </a:lnTo>
                <a:lnTo>
                  <a:pt x="146910" y="276162"/>
                </a:lnTo>
                <a:lnTo>
                  <a:pt x="151280" y="275544"/>
                </a:lnTo>
                <a:lnTo>
                  <a:pt x="156099" y="275132"/>
                </a:lnTo>
                <a:lnTo>
                  <a:pt x="165579" y="274674"/>
                </a:lnTo>
                <a:lnTo>
                  <a:pt x="172968" y="274470"/>
                </a:lnTo>
                <a:lnTo>
                  <a:pt x="177225" y="276321"/>
                </a:lnTo>
                <a:lnTo>
                  <a:pt x="181967" y="279460"/>
                </a:lnTo>
                <a:lnTo>
                  <a:pt x="187034" y="283458"/>
                </a:lnTo>
                <a:lnTo>
                  <a:pt x="191365" y="287075"/>
                </a:lnTo>
                <a:lnTo>
                  <a:pt x="195204" y="290439"/>
                </a:lnTo>
                <a:lnTo>
                  <a:pt x="198716" y="293635"/>
                </a:lnTo>
                <a:lnTo>
                  <a:pt x="205158" y="302265"/>
                </a:lnTo>
                <a:lnTo>
                  <a:pt x="211197" y="312450"/>
                </a:lnTo>
                <a:lnTo>
                  <a:pt x="217055" y="323328"/>
                </a:lnTo>
                <a:lnTo>
                  <a:pt x="220294" y="337052"/>
                </a:lnTo>
                <a:lnTo>
                  <a:pt x="221158" y="344712"/>
                </a:lnTo>
                <a:lnTo>
                  <a:pt x="219577" y="358303"/>
                </a:lnTo>
                <a:lnTo>
                  <a:pt x="214747" y="371646"/>
                </a:lnTo>
                <a:lnTo>
                  <a:pt x="210793" y="379205"/>
                </a:lnTo>
                <a:lnTo>
                  <a:pt x="206251" y="387102"/>
                </a:lnTo>
                <a:lnTo>
                  <a:pt x="202271" y="395224"/>
                </a:lnTo>
                <a:lnTo>
                  <a:pt x="198665" y="403496"/>
                </a:lnTo>
                <a:lnTo>
                  <a:pt x="195308" y="411868"/>
                </a:lnTo>
                <a:lnTo>
                  <a:pt x="191166" y="419355"/>
                </a:lnTo>
                <a:lnTo>
                  <a:pt x="186499" y="426251"/>
                </a:lnTo>
                <a:lnTo>
                  <a:pt x="181483" y="432753"/>
                </a:lnTo>
                <a:lnTo>
                  <a:pt x="176233" y="438993"/>
                </a:lnTo>
                <a:lnTo>
                  <a:pt x="170829" y="445058"/>
                </a:lnTo>
                <a:lnTo>
                  <a:pt x="165321" y="451006"/>
                </a:lnTo>
                <a:lnTo>
                  <a:pt x="159744" y="455924"/>
                </a:lnTo>
                <a:lnTo>
                  <a:pt x="154122" y="460155"/>
                </a:lnTo>
                <a:lnTo>
                  <a:pt x="148467" y="463929"/>
                </a:lnTo>
                <a:lnTo>
                  <a:pt x="141841" y="467396"/>
                </a:lnTo>
                <a:lnTo>
                  <a:pt x="134566" y="470661"/>
                </a:lnTo>
                <a:lnTo>
                  <a:pt x="126858" y="473790"/>
                </a:lnTo>
                <a:lnTo>
                  <a:pt x="120767" y="476828"/>
                </a:lnTo>
                <a:lnTo>
                  <a:pt x="115754" y="479807"/>
                </a:lnTo>
                <a:lnTo>
                  <a:pt x="111459" y="482744"/>
                </a:lnTo>
                <a:lnTo>
                  <a:pt x="106691" y="484703"/>
                </a:lnTo>
                <a:lnTo>
                  <a:pt x="101607" y="486009"/>
                </a:lnTo>
                <a:lnTo>
                  <a:pt x="96313" y="486879"/>
                </a:lnTo>
                <a:lnTo>
                  <a:pt x="91832" y="486507"/>
                </a:lnTo>
                <a:lnTo>
                  <a:pt x="87891" y="485306"/>
                </a:lnTo>
                <a:lnTo>
                  <a:pt x="84311" y="483554"/>
                </a:lnTo>
                <a:lnTo>
                  <a:pt x="77794" y="481606"/>
                </a:lnTo>
                <a:lnTo>
                  <a:pt x="74723" y="481086"/>
                </a:lnTo>
                <a:lnTo>
                  <a:pt x="71723" y="478835"/>
                </a:lnTo>
                <a:lnTo>
                  <a:pt x="65849" y="471254"/>
                </a:lnTo>
                <a:lnTo>
                  <a:pt x="62604" y="464074"/>
                </a:lnTo>
                <a:lnTo>
                  <a:pt x="60777" y="454677"/>
                </a:lnTo>
                <a:lnTo>
                  <a:pt x="60236" y="445861"/>
                </a:lnTo>
                <a:lnTo>
                  <a:pt x="60008" y="4371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06"/>
          <p:cNvSpPr/>
          <p:nvPr/>
        </p:nvSpPr>
        <p:spPr>
          <a:xfrm>
            <a:off x="6029325" y="3171825"/>
            <a:ext cx="25718" cy="488633"/>
          </a:xfrm>
          <a:custGeom>
            <a:avLst/>
            <a:gdLst/>
            <a:ahLst/>
            <a:cxnLst/>
            <a:rect l="0" t="0" r="0" b="0"/>
            <a:pathLst>
              <a:path w="25718" h="488633">
                <a:moveTo>
                  <a:pt x="0" y="0"/>
                </a:moveTo>
                <a:lnTo>
                  <a:pt x="0" y="221490"/>
                </a:lnTo>
                <a:lnTo>
                  <a:pt x="952" y="234338"/>
                </a:lnTo>
                <a:lnTo>
                  <a:pt x="2540" y="246712"/>
                </a:lnTo>
                <a:lnTo>
                  <a:pt x="4550" y="258772"/>
                </a:lnTo>
                <a:lnTo>
                  <a:pt x="5891" y="270622"/>
                </a:lnTo>
                <a:lnTo>
                  <a:pt x="6785" y="282332"/>
                </a:lnTo>
                <a:lnTo>
                  <a:pt x="7380" y="293949"/>
                </a:lnTo>
                <a:lnTo>
                  <a:pt x="8042" y="317016"/>
                </a:lnTo>
                <a:lnTo>
                  <a:pt x="8541" y="392631"/>
                </a:lnTo>
                <a:lnTo>
                  <a:pt x="9504" y="400819"/>
                </a:lnTo>
                <a:lnTo>
                  <a:pt x="11098" y="408183"/>
                </a:lnTo>
                <a:lnTo>
                  <a:pt x="13113" y="414997"/>
                </a:lnTo>
                <a:lnTo>
                  <a:pt x="14457" y="422397"/>
                </a:lnTo>
                <a:lnTo>
                  <a:pt x="15353" y="430188"/>
                </a:lnTo>
                <a:lnTo>
                  <a:pt x="15950" y="438239"/>
                </a:lnTo>
                <a:lnTo>
                  <a:pt x="17301" y="444559"/>
                </a:lnTo>
                <a:lnTo>
                  <a:pt x="19154" y="449726"/>
                </a:lnTo>
                <a:lnTo>
                  <a:pt x="21341" y="454121"/>
                </a:lnTo>
                <a:lnTo>
                  <a:pt x="22800" y="458005"/>
                </a:lnTo>
                <a:lnTo>
                  <a:pt x="23772" y="461547"/>
                </a:lnTo>
                <a:lnTo>
                  <a:pt x="24420" y="464860"/>
                </a:lnTo>
                <a:lnTo>
                  <a:pt x="25141" y="471082"/>
                </a:lnTo>
                <a:lnTo>
                  <a:pt x="25667" y="486057"/>
                </a:lnTo>
                <a:lnTo>
                  <a:pt x="25717" y="4886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07"/>
          <p:cNvSpPr/>
          <p:nvPr/>
        </p:nvSpPr>
        <p:spPr>
          <a:xfrm>
            <a:off x="5986462" y="3283464"/>
            <a:ext cx="711519" cy="325384"/>
          </a:xfrm>
          <a:custGeom>
            <a:avLst/>
            <a:gdLst/>
            <a:ahLst/>
            <a:cxnLst/>
            <a:rect l="0" t="0" r="0" b="0"/>
            <a:pathLst>
              <a:path w="711519" h="325384">
                <a:moveTo>
                  <a:pt x="0" y="119818"/>
                </a:moveTo>
                <a:lnTo>
                  <a:pt x="0" y="115267"/>
                </a:lnTo>
                <a:lnTo>
                  <a:pt x="953" y="113927"/>
                </a:lnTo>
                <a:lnTo>
                  <a:pt x="2540" y="113033"/>
                </a:lnTo>
                <a:lnTo>
                  <a:pt x="4551" y="112437"/>
                </a:lnTo>
                <a:lnTo>
                  <a:pt x="9325" y="109235"/>
                </a:lnTo>
                <a:lnTo>
                  <a:pt x="11931" y="107048"/>
                </a:lnTo>
                <a:lnTo>
                  <a:pt x="22448" y="104617"/>
                </a:lnTo>
                <a:lnTo>
                  <a:pt x="35694" y="102585"/>
                </a:lnTo>
                <a:lnTo>
                  <a:pt x="54814" y="97038"/>
                </a:lnTo>
                <a:lnTo>
                  <a:pt x="70082" y="95406"/>
                </a:lnTo>
                <a:lnTo>
                  <a:pt x="88933" y="94681"/>
                </a:lnTo>
                <a:lnTo>
                  <a:pt x="127528" y="94215"/>
                </a:lnTo>
                <a:lnTo>
                  <a:pt x="145262" y="91612"/>
                </a:lnTo>
                <a:lnTo>
                  <a:pt x="153991" y="89583"/>
                </a:lnTo>
                <a:lnTo>
                  <a:pt x="171310" y="89871"/>
                </a:lnTo>
                <a:lnTo>
                  <a:pt x="187580" y="92221"/>
                </a:lnTo>
                <a:lnTo>
                  <a:pt x="207451" y="94496"/>
                </a:lnTo>
                <a:lnTo>
                  <a:pt x="225403" y="100780"/>
                </a:lnTo>
                <a:lnTo>
                  <a:pt x="237022" y="105959"/>
                </a:lnTo>
                <a:lnTo>
                  <a:pt x="241834" y="109626"/>
                </a:lnTo>
                <a:lnTo>
                  <a:pt x="249722" y="118781"/>
                </a:lnTo>
                <a:lnTo>
                  <a:pt x="254111" y="123889"/>
                </a:lnTo>
                <a:lnTo>
                  <a:pt x="258942" y="129199"/>
                </a:lnTo>
                <a:lnTo>
                  <a:pt x="264068" y="134645"/>
                </a:lnTo>
                <a:lnTo>
                  <a:pt x="268438" y="140180"/>
                </a:lnTo>
                <a:lnTo>
                  <a:pt x="272304" y="145775"/>
                </a:lnTo>
                <a:lnTo>
                  <a:pt x="275834" y="151410"/>
                </a:lnTo>
                <a:lnTo>
                  <a:pt x="278187" y="157072"/>
                </a:lnTo>
                <a:lnTo>
                  <a:pt x="279755" y="162752"/>
                </a:lnTo>
                <a:lnTo>
                  <a:pt x="280801" y="168443"/>
                </a:lnTo>
                <a:lnTo>
                  <a:pt x="282450" y="174142"/>
                </a:lnTo>
                <a:lnTo>
                  <a:pt x="284503" y="179847"/>
                </a:lnTo>
                <a:lnTo>
                  <a:pt x="286824" y="185555"/>
                </a:lnTo>
                <a:lnTo>
                  <a:pt x="289323" y="192218"/>
                </a:lnTo>
                <a:lnTo>
                  <a:pt x="294641" y="207241"/>
                </a:lnTo>
                <a:lnTo>
                  <a:pt x="296440" y="214295"/>
                </a:lnTo>
                <a:lnTo>
                  <a:pt x="297639" y="220903"/>
                </a:lnTo>
                <a:lnTo>
                  <a:pt x="298438" y="227213"/>
                </a:lnTo>
                <a:lnTo>
                  <a:pt x="298972" y="233324"/>
                </a:lnTo>
                <a:lnTo>
                  <a:pt x="299327" y="239304"/>
                </a:lnTo>
                <a:lnTo>
                  <a:pt x="299722" y="251028"/>
                </a:lnTo>
                <a:lnTo>
                  <a:pt x="299897" y="262588"/>
                </a:lnTo>
                <a:lnTo>
                  <a:pt x="300897" y="267386"/>
                </a:lnTo>
                <a:lnTo>
                  <a:pt x="305901" y="278689"/>
                </a:lnTo>
                <a:lnTo>
                  <a:pt x="307808" y="288070"/>
                </a:lnTo>
                <a:lnTo>
                  <a:pt x="308504" y="298103"/>
                </a:lnTo>
                <a:lnTo>
                  <a:pt x="308608" y="299795"/>
                </a:lnTo>
                <a:lnTo>
                  <a:pt x="308610" y="222378"/>
                </a:lnTo>
                <a:lnTo>
                  <a:pt x="309563" y="212004"/>
                </a:lnTo>
                <a:lnTo>
                  <a:pt x="311150" y="200325"/>
                </a:lnTo>
                <a:lnTo>
                  <a:pt x="313161" y="187777"/>
                </a:lnTo>
                <a:lnTo>
                  <a:pt x="315454" y="175601"/>
                </a:lnTo>
                <a:lnTo>
                  <a:pt x="320542" y="151913"/>
                </a:lnTo>
                <a:lnTo>
                  <a:pt x="324184" y="140262"/>
                </a:lnTo>
                <a:lnTo>
                  <a:pt x="328518" y="128685"/>
                </a:lnTo>
                <a:lnTo>
                  <a:pt x="333312" y="117157"/>
                </a:lnTo>
                <a:lnTo>
                  <a:pt x="338413" y="106614"/>
                </a:lnTo>
                <a:lnTo>
                  <a:pt x="343719" y="96728"/>
                </a:lnTo>
                <a:lnTo>
                  <a:pt x="349161" y="87279"/>
                </a:lnTo>
                <a:lnTo>
                  <a:pt x="355646" y="78123"/>
                </a:lnTo>
                <a:lnTo>
                  <a:pt x="362827" y="69161"/>
                </a:lnTo>
                <a:lnTo>
                  <a:pt x="370473" y="60329"/>
                </a:lnTo>
                <a:lnTo>
                  <a:pt x="379379" y="52537"/>
                </a:lnTo>
                <a:lnTo>
                  <a:pt x="389127" y="45436"/>
                </a:lnTo>
                <a:lnTo>
                  <a:pt x="427596" y="20353"/>
                </a:lnTo>
                <a:lnTo>
                  <a:pt x="445313" y="11159"/>
                </a:lnTo>
                <a:lnTo>
                  <a:pt x="454038" y="7373"/>
                </a:lnTo>
                <a:lnTo>
                  <a:pt x="473892" y="3168"/>
                </a:lnTo>
                <a:lnTo>
                  <a:pt x="494464" y="1299"/>
                </a:lnTo>
                <a:lnTo>
                  <a:pt x="513132" y="468"/>
                </a:lnTo>
                <a:lnTo>
                  <a:pt x="544257" y="0"/>
                </a:lnTo>
                <a:lnTo>
                  <a:pt x="563837" y="2431"/>
                </a:lnTo>
                <a:lnTo>
                  <a:pt x="581112" y="6686"/>
                </a:lnTo>
                <a:lnTo>
                  <a:pt x="595140" y="11752"/>
                </a:lnTo>
                <a:lnTo>
                  <a:pt x="607724" y="19719"/>
                </a:lnTo>
                <a:lnTo>
                  <a:pt x="619667" y="28657"/>
                </a:lnTo>
                <a:lnTo>
                  <a:pt x="631325" y="35805"/>
                </a:lnTo>
                <a:lnTo>
                  <a:pt x="644048" y="45183"/>
                </a:lnTo>
                <a:lnTo>
                  <a:pt x="653850" y="53995"/>
                </a:lnTo>
                <a:lnTo>
                  <a:pt x="656880" y="55934"/>
                </a:lnTo>
                <a:lnTo>
                  <a:pt x="668642" y="59807"/>
                </a:lnTo>
                <a:lnTo>
                  <a:pt x="664101" y="55258"/>
                </a:lnTo>
                <a:lnTo>
                  <a:pt x="661808" y="53919"/>
                </a:lnTo>
                <a:lnTo>
                  <a:pt x="654032" y="51080"/>
                </a:lnTo>
                <a:lnTo>
                  <a:pt x="648504" y="47040"/>
                </a:lnTo>
                <a:lnTo>
                  <a:pt x="644743" y="45582"/>
                </a:lnTo>
                <a:lnTo>
                  <a:pt x="635485" y="43962"/>
                </a:lnTo>
                <a:lnTo>
                  <a:pt x="631302" y="44482"/>
                </a:lnTo>
                <a:lnTo>
                  <a:pt x="627560" y="45782"/>
                </a:lnTo>
                <a:lnTo>
                  <a:pt x="610161" y="54711"/>
                </a:lnTo>
                <a:lnTo>
                  <a:pt x="593962" y="62851"/>
                </a:lnTo>
                <a:lnTo>
                  <a:pt x="582753" y="71004"/>
                </a:lnTo>
                <a:lnTo>
                  <a:pt x="577097" y="75846"/>
                </a:lnTo>
                <a:lnTo>
                  <a:pt x="572374" y="81930"/>
                </a:lnTo>
                <a:lnTo>
                  <a:pt x="568273" y="88845"/>
                </a:lnTo>
                <a:lnTo>
                  <a:pt x="564586" y="96312"/>
                </a:lnTo>
                <a:lnTo>
                  <a:pt x="560223" y="104147"/>
                </a:lnTo>
                <a:lnTo>
                  <a:pt x="555410" y="112228"/>
                </a:lnTo>
                <a:lnTo>
                  <a:pt x="550296" y="120473"/>
                </a:lnTo>
                <a:lnTo>
                  <a:pt x="545934" y="128828"/>
                </a:lnTo>
                <a:lnTo>
                  <a:pt x="542074" y="137254"/>
                </a:lnTo>
                <a:lnTo>
                  <a:pt x="538548" y="145730"/>
                </a:lnTo>
                <a:lnTo>
                  <a:pt x="535244" y="155190"/>
                </a:lnTo>
                <a:lnTo>
                  <a:pt x="532089" y="165307"/>
                </a:lnTo>
                <a:lnTo>
                  <a:pt x="526044" y="186708"/>
                </a:lnTo>
                <a:lnTo>
                  <a:pt x="517285" y="219224"/>
                </a:lnTo>
                <a:lnTo>
                  <a:pt x="511527" y="238293"/>
                </a:lnTo>
                <a:lnTo>
                  <a:pt x="509611" y="247379"/>
                </a:lnTo>
                <a:lnTo>
                  <a:pt x="508333" y="256294"/>
                </a:lnTo>
                <a:lnTo>
                  <a:pt x="507481" y="265094"/>
                </a:lnTo>
                <a:lnTo>
                  <a:pt x="506913" y="273819"/>
                </a:lnTo>
                <a:lnTo>
                  <a:pt x="506535" y="282493"/>
                </a:lnTo>
                <a:lnTo>
                  <a:pt x="506282" y="291133"/>
                </a:lnTo>
                <a:lnTo>
                  <a:pt x="507067" y="297846"/>
                </a:lnTo>
                <a:lnTo>
                  <a:pt x="510478" y="307844"/>
                </a:lnTo>
                <a:lnTo>
                  <a:pt x="515169" y="315463"/>
                </a:lnTo>
                <a:lnTo>
                  <a:pt x="521391" y="323564"/>
                </a:lnTo>
                <a:lnTo>
                  <a:pt x="527322" y="324672"/>
                </a:lnTo>
                <a:lnTo>
                  <a:pt x="542101" y="325383"/>
                </a:lnTo>
                <a:lnTo>
                  <a:pt x="545233" y="324489"/>
                </a:lnTo>
                <a:lnTo>
                  <a:pt x="551253" y="320955"/>
                </a:lnTo>
                <a:lnTo>
                  <a:pt x="557104" y="313670"/>
                </a:lnTo>
                <a:lnTo>
                  <a:pt x="562880" y="304082"/>
                </a:lnTo>
                <a:lnTo>
                  <a:pt x="568621" y="293471"/>
                </a:lnTo>
                <a:lnTo>
                  <a:pt x="571486" y="287021"/>
                </a:lnTo>
                <a:lnTo>
                  <a:pt x="574348" y="279865"/>
                </a:lnTo>
                <a:lnTo>
                  <a:pt x="580068" y="264293"/>
                </a:lnTo>
                <a:lnTo>
                  <a:pt x="594359" y="222522"/>
                </a:lnTo>
                <a:lnTo>
                  <a:pt x="596265" y="214005"/>
                </a:lnTo>
                <a:lnTo>
                  <a:pt x="597535" y="205469"/>
                </a:lnTo>
                <a:lnTo>
                  <a:pt x="598381" y="196922"/>
                </a:lnTo>
                <a:lnTo>
                  <a:pt x="599899" y="188365"/>
                </a:lnTo>
                <a:lnTo>
                  <a:pt x="601862" y="179804"/>
                </a:lnTo>
                <a:lnTo>
                  <a:pt x="604124" y="171239"/>
                </a:lnTo>
                <a:lnTo>
                  <a:pt x="605632" y="162671"/>
                </a:lnTo>
                <a:lnTo>
                  <a:pt x="606637" y="154102"/>
                </a:lnTo>
                <a:lnTo>
                  <a:pt x="607307" y="145531"/>
                </a:lnTo>
                <a:lnTo>
                  <a:pt x="607754" y="137913"/>
                </a:lnTo>
                <a:lnTo>
                  <a:pt x="608250" y="124367"/>
                </a:lnTo>
                <a:lnTo>
                  <a:pt x="608643" y="102982"/>
                </a:lnTo>
                <a:lnTo>
                  <a:pt x="608644" y="102879"/>
                </a:lnTo>
                <a:lnTo>
                  <a:pt x="608647" y="122830"/>
                </a:lnTo>
                <a:lnTo>
                  <a:pt x="610553" y="126588"/>
                </a:lnTo>
                <a:lnTo>
                  <a:pt x="617750" y="135845"/>
                </a:lnTo>
                <a:lnTo>
                  <a:pt x="620430" y="141932"/>
                </a:lnTo>
                <a:lnTo>
                  <a:pt x="622218" y="148848"/>
                </a:lnTo>
                <a:lnTo>
                  <a:pt x="623409" y="156317"/>
                </a:lnTo>
                <a:lnTo>
                  <a:pt x="625156" y="164153"/>
                </a:lnTo>
                <a:lnTo>
                  <a:pt x="627273" y="172235"/>
                </a:lnTo>
                <a:lnTo>
                  <a:pt x="629638" y="180480"/>
                </a:lnTo>
                <a:lnTo>
                  <a:pt x="632166" y="187882"/>
                </a:lnTo>
                <a:lnTo>
                  <a:pt x="634804" y="194722"/>
                </a:lnTo>
                <a:lnTo>
                  <a:pt x="637515" y="201186"/>
                </a:lnTo>
                <a:lnTo>
                  <a:pt x="640276" y="208353"/>
                </a:lnTo>
                <a:lnTo>
                  <a:pt x="645882" y="223937"/>
                </a:lnTo>
                <a:lnTo>
                  <a:pt x="648710" y="231141"/>
                </a:lnTo>
                <a:lnTo>
                  <a:pt x="651549" y="237848"/>
                </a:lnTo>
                <a:lnTo>
                  <a:pt x="657243" y="250381"/>
                </a:lnTo>
                <a:lnTo>
                  <a:pt x="662948" y="262301"/>
                </a:lnTo>
                <a:lnTo>
                  <a:pt x="666755" y="267194"/>
                </a:lnTo>
                <a:lnTo>
                  <a:pt x="676066" y="275171"/>
                </a:lnTo>
                <a:lnTo>
                  <a:pt x="687467" y="285017"/>
                </a:lnTo>
                <a:lnTo>
                  <a:pt x="690721" y="287101"/>
                </a:lnTo>
                <a:lnTo>
                  <a:pt x="696877" y="289416"/>
                </a:lnTo>
                <a:lnTo>
                  <a:pt x="711518" y="2912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08"/>
          <p:cNvSpPr/>
          <p:nvPr/>
        </p:nvSpPr>
        <p:spPr>
          <a:xfrm>
            <a:off x="6826707" y="3154835"/>
            <a:ext cx="299899" cy="445463"/>
          </a:xfrm>
          <a:custGeom>
            <a:avLst/>
            <a:gdLst/>
            <a:ahLst/>
            <a:cxnLst/>
            <a:rect l="0" t="0" r="0" b="0"/>
            <a:pathLst>
              <a:path w="299899" h="445463">
                <a:moveTo>
                  <a:pt x="51295" y="205585"/>
                </a:moveTo>
                <a:lnTo>
                  <a:pt x="51295" y="192566"/>
                </a:lnTo>
                <a:lnTo>
                  <a:pt x="50343" y="191190"/>
                </a:lnTo>
                <a:lnTo>
                  <a:pt x="48755" y="190273"/>
                </a:lnTo>
                <a:lnTo>
                  <a:pt x="46744" y="189662"/>
                </a:lnTo>
                <a:lnTo>
                  <a:pt x="45403" y="190207"/>
                </a:lnTo>
                <a:lnTo>
                  <a:pt x="44510" y="191523"/>
                </a:lnTo>
                <a:lnTo>
                  <a:pt x="43517" y="195525"/>
                </a:lnTo>
                <a:lnTo>
                  <a:pt x="43076" y="200479"/>
                </a:lnTo>
                <a:lnTo>
                  <a:pt x="42006" y="203133"/>
                </a:lnTo>
                <a:lnTo>
                  <a:pt x="33444" y="216777"/>
                </a:lnTo>
                <a:lnTo>
                  <a:pt x="28121" y="227704"/>
                </a:lnTo>
                <a:lnTo>
                  <a:pt x="25368" y="234618"/>
                </a:lnTo>
                <a:lnTo>
                  <a:pt x="22581" y="242085"/>
                </a:lnTo>
                <a:lnTo>
                  <a:pt x="19483" y="255462"/>
                </a:lnTo>
                <a:lnTo>
                  <a:pt x="17154" y="268710"/>
                </a:lnTo>
                <a:lnTo>
                  <a:pt x="15200" y="276243"/>
                </a:lnTo>
                <a:lnTo>
                  <a:pt x="10488" y="293186"/>
                </a:lnTo>
                <a:lnTo>
                  <a:pt x="5218" y="313416"/>
                </a:lnTo>
                <a:lnTo>
                  <a:pt x="3433" y="322240"/>
                </a:lnTo>
                <a:lnTo>
                  <a:pt x="2242" y="330027"/>
                </a:lnTo>
                <a:lnTo>
                  <a:pt x="1448" y="337124"/>
                </a:lnTo>
                <a:lnTo>
                  <a:pt x="918" y="344713"/>
                </a:lnTo>
                <a:lnTo>
                  <a:pt x="566" y="352629"/>
                </a:lnTo>
                <a:lnTo>
                  <a:pt x="70" y="374883"/>
                </a:lnTo>
                <a:lnTo>
                  <a:pt x="0" y="381315"/>
                </a:lnTo>
                <a:lnTo>
                  <a:pt x="2462" y="393542"/>
                </a:lnTo>
                <a:lnTo>
                  <a:pt x="6731" y="404374"/>
                </a:lnTo>
                <a:lnTo>
                  <a:pt x="14490" y="415827"/>
                </a:lnTo>
                <a:lnTo>
                  <a:pt x="20015" y="422216"/>
                </a:lnTo>
                <a:lnTo>
                  <a:pt x="22822" y="424300"/>
                </a:lnTo>
                <a:lnTo>
                  <a:pt x="28480" y="426616"/>
                </a:lnTo>
                <a:lnTo>
                  <a:pt x="36710" y="427646"/>
                </a:lnTo>
                <a:lnTo>
                  <a:pt x="45765" y="428104"/>
                </a:lnTo>
                <a:lnTo>
                  <a:pt x="52965" y="428307"/>
                </a:lnTo>
                <a:lnTo>
                  <a:pt x="61880" y="425857"/>
                </a:lnTo>
                <a:lnTo>
                  <a:pt x="71239" y="421593"/>
                </a:lnTo>
                <a:lnTo>
                  <a:pt x="82816" y="413838"/>
                </a:lnTo>
                <a:lnTo>
                  <a:pt x="87550" y="411095"/>
                </a:lnTo>
                <a:lnTo>
                  <a:pt x="92609" y="408314"/>
                </a:lnTo>
                <a:lnTo>
                  <a:pt x="96935" y="403603"/>
                </a:lnTo>
                <a:lnTo>
                  <a:pt x="104283" y="390748"/>
                </a:lnTo>
                <a:lnTo>
                  <a:pt x="108527" y="383319"/>
                </a:lnTo>
                <a:lnTo>
                  <a:pt x="113263" y="375509"/>
                </a:lnTo>
                <a:lnTo>
                  <a:pt x="123603" y="359212"/>
                </a:lnTo>
                <a:lnTo>
                  <a:pt x="134549" y="342443"/>
                </a:lnTo>
                <a:lnTo>
                  <a:pt x="140135" y="333019"/>
                </a:lnTo>
                <a:lnTo>
                  <a:pt x="145765" y="322925"/>
                </a:lnTo>
                <a:lnTo>
                  <a:pt x="151422" y="312387"/>
                </a:lnTo>
                <a:lnTo>
                  <a:pt x="156146" y="302504"/>
                </a:lnTo>
                <a:lnTo>
                  <a:pt x="160248" y="293058"/>
                </a:lnTo>
                <a:lnTo>
                  <a:pt x="163936" y="283902"/>
                </a:lnTo>
                <a:lnTo>
                  <a:pt x="168299" y="273989"/>
                </a:lnTo>
                <a:lnTo>
                  <a:pt x="178227" y="252814"/>
                </a:lnTo>
                <a:lnTo>
                  <a:pt x="182589" y="241833"/>
                </a:lnTo>
                <a:lnTo>
                  <a:pt x="186450" y="230703"/>
                </a:lnTo>
                <a:lnTo>
                  <a:pt x="189976" y="219473"/>
                </a:lnTo>
                <a:lnTo>
                  <a:pt x="196434" y="196835"/>
                </a:lnTo>
                <a:lnTo>
                  <a:pt x="211237" y="140791"/>
                </a:lnTo>
                <a:lnTo>
                  <a:pt x="216995" y="121542"/>
                </a:lnTo>
                <a:lnTo>
                  <a:pt x="218912" y="111457"/>
                </a:lnTo>
                <a:lnTo>
                  <a:pt x="220189" y="100922"/>
                </a:lnTo>
                <a:lnTo>
                  <a:pt x="221041" y="90090"/>
                </a:lnTo>
                <a:lnTo>
                  <a:pt x="221610" y="80963"/>
                </a:lnTo>
                <a:lnTo>
                  <a:pt x="222240" y="65742"/>
                </a:lnTo>
                <a:lnTo>
                  <a:pt x="222596" y="41912"/>
                </a:lnTo>
                <a:lnTo>
                  <a:pt x="221693" y="35510"/>
                </a:lnTo>
                <a:lnTo>
                  <a:pt x="216825" y="21948"/>
                </a:lnTo>
                <a:lnTo>
                  <a:pt x="215351" y="15066"/>
                </a:lnTo>
                <a:lnTo>
                  <a:pt x="212157" y="8832"/>
                </a:lnTo>
                <a:lnTo>
                  <a:pt x="209971" y="5836"/>
                </a:lnTo>
                <a:lnTo>
                  <a:pt x="206609" y="3839"/>
                </a:lnTo>
                <a:lnTo>
                  <a:pt x="197793" y="1620"/>
                </a:lnTo>
                <a:lnTo>
                  <a:pt x="189347" y="195"/>
                </a:lnTo>
                <a:lnTo>
                  <a:pt x="184724" y="0"/>
                </a:lnTo>
                <a:lnTo>
                  <a:pt x="183110" y="901"/>
                </a:lnTo>
                <a:lnTo>
                  <a:pt x="182034" y="2454"/>
                </a:lnTo>
                <a:lnTo>
                  <a:pt x="180839" y="6719"/>
                </a:lnTo>
                <a:lnTo>
                  <a:pt x="180008" y="20000"/>
                </a:lnTo>
                <a:lnTo>
                  <a:pt x="179894" y="48937"/>
                </a:lnTo>
                <a:lnTo>
                  <a:pt x="182427" y="60081"/>
                </a:lnTo>
                <a:lnTo>
                  <a:pt x="186729" y="71384"/>
                </a:lnTo>
                <a:lnTo>
                  <a:pt x="191816" y="82757"/>
                </a:lnTo>
                <a:lnTo>
                  <a:pt x="194506" y="89410"/>
                </a:lnTo>
                <a:lnTo>
                  <a:pt x="200034" y="104421"/>
                </a:lnTo>
                <a:lnTo>
                  <a:pt x="205666" y="118078"/>
                </a:lnTo>
                <a:lnTo>
                  <a:pt x="211344" y="131450"/>
                </a:lnTo>
                <a:lnTo>
                  <a:pt x="217043" y="146919"/>
                </a:lnTo>
                <a:lnTo>
                  <a:pt x="225606" y="171692"/>
                </a:lnTo>
                <a:lnTo>
                  <a:pt x="228463" y="181085"/>
                </a:lnTo>
                <a:lnTo>
                  <a:pt x="237033" y="211554"/>
                </a:lnTo>
                <a:lnTo>
                  <a:pt x="242749" y="230145"/>
                </a:lnTo>
                <a:lnTo>
                  <a:pt x="246558" y="239103"/>
                </a:lnTo>
                <a:lnTo>
                  <a:pt x="251003" y="247933"/>
                </a:lnTo>
                <a:lnTo>
                  <a:pt x="255871" y="256677"/>
                </a:lnTo>
                <a:lnTo>
                  <a:pt x="259117" y="266316"/>
                </a:lnTo>
                <a:lnTo>
                  <a:pt x="261281" y="276552"/>
                </a:lnTo>
                <a:lnTo>
                  <a:pt x="262723" y="287187"/>
                </a:lnTo>
                <a:lnTo>
                  <a:pt x="264637" y="297133"/>
                </a:lnTo>
                <a:lnTo>
                  <a:pt x="266866" y="306622"/>
                </a:lnTo>
                <a:lnTo>
                  <a:pt x="269304" y="315805"/>
                </a:lnTo>
                <a:lnTo>
                  <a:pt x="270929" y="324785"/>
                </a:lnTo>
                <a:lnTo>
                  <a:pt x="272013" y="333629"/>
                </a:lnTo>
                <a:lnTo>
                  <a:pt x="272735" y="342382"/>
                </a:lnTo>
                <a:lnTo>
                  <a:pt x="273216" y="351076"/>
                </a:lnTo>
                <a:lnTo>
                  <a:pt x="273752" y="368355"/>
                </a:lnTo>
                <a:lnTo>
                  <a:pt x="274847" y="376011"/>
                </a:lnTo>
                <a:lnTo>
                  <a:pt x="278604" y="389597"/>
                </a:lnTo>
                <a:lnTo>
                  <a:pt x="280909" y="401985"/>
                </a:lnTo>
                <a:lnTo>
                  <a:pt x="281524" y="407956"/>
                </a:lnTo>
                <a:lnTo>
                  <a:pt x="284747" y="417130"/>
                </a:lnTo>
                <a:lnTo>
                  <a:pt x="288402" y="424382"/>
                </a:lnTo>
                <a:lnTo>
                  <a:pt x="291411" y="433820"/>
                </a:lnTo>
                <a:lnTo>
                  <a:pt x="299783" y="445462"/>
                </a:lnTo>
                <a:lnTo>
                  <a:pt x="299898" y="4370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509"/>
          <p:cNvSpPr/>
          <p:nvPr/>
        </p:nvSpPr>
        <p:spPr>
          <a:xfrm>
            <a:off x="6972305" y="3189474"/>
            <a:ext cx="505773" cy="110939"/>
          </a:xfrm>
          <a:custGeom>
            <a:avLst/>
            <a:gdLst/>
            <a:ahLst/>
            <a:cxnLst/>
            <a:rect l="0" t="0" r="0" b="0"/>
            <a:pathLst>
              <a:path w="505773" h="110939">
                <a:moveTo>
                  <a:pt x="17139" y="110938"/>
                </a:moveTo>
                <a:lnTo>
                  <a:pt x="17139" y="106388"/>
                </a:lnTo>
                <a:lnTo>
                  <a:pt x="15235" y="105046"/>
                </a:lnTo>
                <a:lnTo>
                  <a:pt x="13" y="102368"/>
                </a:lnTo>
                <a:lnTo>
                  <a:pt x="0" y="106917"/>
                </a:lnTo>
                <a:lnTo>
                  <a:pt x="951" y="108258"/>
                </a:lnTo>
                <a:lnTo>
                  <a:pt x="2537" y="109151"/>
                </a:lnTo>
                <a:lnTo>
                  <a:pt x="6839" y="110144"/>
                </a:lnTo>
                <a:lnTo>
                  <a:pt x="20146" y="110833"/>
                </a:lnTo>
                <a:lnTo>
                  <a:pt x="53638" y="110929"/>
                </a:lnTo>
                <a:lnTo>
                  <a:pt x="61474" y="109980"/>
                </a:lnTo>
                <a:lnTo>
                  <a:pt x="69556" y="108394"/>
                </a:lnTo>
                <a:lnTo>
                  <a:pt x="174468" y="82319"/>
                </a:lnTo>
                <a:lnTo>
                  <a:pt x="185843" y="78524"/>
                </a:lnTo>
                <a:lnTo>
                  <a:pt x="197236" y="74088"/>
                </a:lnTo>
                <a:lnTo>
                  <a:pt x="208641" y="69227"/>
                </a:lnTo>
                <a:lnTo>
                  <a:pt x="221007" y="65033"/>
                </a:lnTo>
                <a:lnTo>
                  <a:pt x="234014" y="61285"/>
                </a:lnTo>
                <a:lnTo>
                  <a:pt x="247448" y="57833"/>
                </a:lnTo>
                <a:lnTo>
                  <a:pt x="261165" y="53627"/>
                </a:lnTo>
                <a:lnTo>
                  <a:pt x="275074" y="48919"/>
                </a:lnTo>
                <a:lnTo>
                  <a:pt x="289108" y="43874"/>
                </a:lnTo>
                <a:lnTo>
                  <a:pt x="302274" y="39559"/>
                </a:lnTo>
                <a:lnTo>
                  <a:pt x="314862" y="35729"/>
                </a:lnTo>
                <a:lnTo>
                  <a:pt x="339008" y="28934"/>
                </a:lnTo>
                <a:lnTo>
                  <a:pt x="408527" y="11001"/>
                </a:lnTo>
                <a:lnTo>
                  <a:pt x="431436" y="5244"/>
                </a:lnTo>
                <a:lnTo>
                  <a:pt x="440975" y="3328"/>
                </a:lnTo>
                <a:lnTo>
                  <a:pt x="456653" y="1199"/>
                </a:lnTo>
                <a:lnTo>
                  <a:pt x="469971" y="253"/>
                </a:lnTo>
                <a:lnTo>
                  <a:pt x="476190" y="0"/>
                </a:lnTo>
                <a:lnTo>
                  <a:pt x="481288" y="784"/>
                </a:lnTo>
                <a:lnTo>
                  <a:pt x="489493" y="4196"/>
                </a:lnTo>
                <a:lnTo>
                  <a:pt x="496315" y="6347"/>
                </a:lnTo>
                <a:lnTo>
                  <a:pt x="499466" y="6921"/>
                </a:lnTo>
                <a:lnTo>
                  <a:pt x="501569" y="8256"/>
                </a:lnTo>
                <a:lnTo>
                  <a:pt x="502970" y="10098"/>
                </a:lnTo>
                <a:lnTo>
                  <a:pt x="505772" y="16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10"/>
          <p:cNvSpPr/>
          <p:nvPr/>
        </p:nvSpPr>
        <p:spPr>
          <a:xfrm>
            <a:off x="800113" y="3198061"/>
            <a:ext cx="685787" cy="522357"/>
          </a:xfrm>
          <a:custGeom>
            <a:avLst/>
            <a:gdLst/>
            <a:ahLst/>
            <a:cxnLst/>
            <a:rect l="0" t="0" r="0" b="0"/>
            <a:pathLst>
              <a:path w="685787" h="522357">
                <a:moveTo>
                  <a:pt x="342886" y="205221"/>
                </a:moveTo>
                <a:lnTo>
                  <a:pt x="330151" y="199330"/>
                </a:lnTo>
                <a:lnTo>
                  <a:pt x="316529" y="195931"/>
                </a:lnTo>
                <a:lnTo>
                  <a:pt x="304808" y="189874"/>
                </a:lnTo>
                <a:lnTo>
                  <a:pt x="284297" y="176507"/>
                </a:lnTo>
                <a:lnTo>
                  <a:pt x="273667" y="173409"/>
                </a:lnTo>
                <a:lnTo>
                  <a:pt x="255871" y="171420"/>
                </a:lnTo>
                <a:lnTo>
                  <a:pt x="236340" y="165136"/>
                </a:lnTo>
                <a:lnTo>
                  <a:pt x="219771" y="163182"/>
                </a:lnTo>
                <a:lnTo>
                  <a:pt x="208476" y="162724"/>
                </a:lnTo>
                <a:lnTo>
                  <a:pt x="197106" y="165061"/>
                </a:lnTo>
                <a:lnTo>
                  <a:pt x="179995" y="171732"/>
                </a:lnTo>
                <a:lnTo>
                  <a:pt x="162860" y="179741"/>
                </a:lnTo>
                <a:lnTo>
                  <a:pt x="143178" y="188147"/>
                </a:lnTo>
                <a:lnTo>
                  <a:pt x="128397" y="194775"/>
                </a:lnTo>
                <a:lnTo>
                  <a:pt x="108413" y="209217"/>
                </a:lnTo>
                <a:lnTo>
                  <a:pt x="92944" y="220014"/>
                </a:lnTo>
                <a:lnTo>
                  <a:pt x="68169" y="236803"/>
                </a:lnTo>
                <a:lnTo>
                  <a:pt x="53785" y="250690"/>
                </a:lnTo>
                <a:lnTo>
                  <a:pt x="41994" y="265434"/>
                </a:lnTo>
                <a:lnTo>
                  <a:pt x="33579" y="278338"/>
                </a:lnTo>
                <a:lnTo>
                  <a:pt x="26664" y="290422"/>
                </a:lnTo>
                <a:lnTo>
                  <a:pt x="20416" y="303096"/>
                </a:lnTo>
                <a:lnTo>
                  <a:pt x="11543" y="325344"/>
                </a:lnTo>
                <a:lnTo>
                  <a:pt x="5758" y="338301"/>
                </a:lnTo>
                <a:lnTo>
                  <a:pt x="2551" y="352950"/>
                </a:lnTo>
                <a:lnTo>
                  <a:pt x="1126" y="368034"/>
                </a:lnTo>
                <a:lnTo>
                  <a:pt x="493" y="381087"/>
                </a:lnTo>
                <a:lnTo>
                  <a:pt x="212" y="395779"/>
                </a:lnTo>
                <a:lnTo>
                  <a:pt x="0" y="446558"/>
                </a:lnTo>
                <a:lnTo>
                  <a:pt x="2532" y="460437"/>
                </a:lnTo>
                <a:lnTo>
                  <a:pt x="6833" y="472003"/>
                </a:lnTo>
                <a:lnTo>
                  <a:pt x="17355" y="489729"/>
                </a:lnTo>
                <a:lnTo>
                  <a:pt x="20138" y="494906"/>
                </a:lnTo>
                <a:lnTo>
                  <a:pt x="28310" y="503197"/>
                </a:lnTo>
                <a:lnTo>
                  <a:pt x="44528" y="516282"/>
                </a:lnTo>
                <a:lnTo>
                  <a:pt x="48731" y="518322"/>
                </a:lnTo>
                <a:lnTo>
                  <a:pt x="58481" y="520589"/>
                </a:lnTo>
                <a:lnTo>
                  <a:pt x="79309" y="522045"/>
                </a:lnTo>
                <a:lnTo>
                  <a:pt x="96124" y="522333"/>
                </a:lnTo>
                <a:lnTo>
                  <a:pt x="101225" y="522356"/>
                </a:lnTo>
                <a:lnTo>
                  <a:pt x="111974" y="519843"/>
                </a:lnTo>
                <a:lnTo>
                  <a:pt x="122149" y="515550"/>
                </a:lnTo>
                <a:lnTo>
                  <a:pt x="129846" y="510468"/>
                </a:lnTo>
                <a:lnTo>
                  <a:pt x="144085" y="497701"/>
                </a:lnTo>
                <a:lnTo>
                  <a:pt x="160369" y="481852"/>
                </a:lnTo>
                <a:lnTo>
                  <a:pt x="171598" y="468186"/>
                </a:lnTo>
                <a:lnTo>
                  <a:pt x="181986" y="452587"/>
                </a:lnTo>
                <a:lnTo>
                  <a:pt x="186089" y="444427"/>
                </a:lnTo>
                <a:lnTo>
                  <a:pt x="189777" y="436129"/>
                </a:lnTo>
                <a:lnTo>
                  <a:pt x="194141" y="427740"/>
                </a:lnTo>
                <a:lnTo>
                  <a:pt x="198955" y="419289"/>
                </a:lnTo>
                <a:lnTo>
                  <a:pt x="204070" y="410798"/>
                </a:lnTo>
                <a:lnTo>
                  <a:pt x="208432" y="401327"/>
                </a:lnTo>
                <a:lnTo>
                  <a:pt x="212293" y="391204"/>
                </a:lnTo>
                <a:lnTo>
                  <a:pt x="215819" y="380644"/>
                </a:lnTo>
                <a:lnTo>
                  <a:pt x="219122" y="369795"/>
                </a:lnTo>
                <a:lnTo>
                  <a:pt x="225333" y="347580"/>
                </a:lnTo>
                <a:lnTo>
                  <a:pt x="251436" y="245213"/>
                </a:lnTo>
                <a:lnTo>
                  <a:pt x="260016" y="210932"/>
                </a:lnTo>
                <a:lnTo>
                  <a:pt x="261922" y="199504"/>
                </a:lnTo>
                <a:lnTo>
                  <a:pt x="263193" y="188074"/>
                </a:lnTo>
                <a:lnTo>
                  <a:pt x="264040" y="176645"/>
                </a:lnTo>
                <a:lnTo>
                  <a:pt x="264605" y="165215"/>
                </a:lnTo>
                <a:lnTo>
                  <a:pt x="265232" y="142356"/>
                </a:lnTo>
                <a:lnTo>
                  <a:pt x="265690" y="85708"/>
                </a:lnTo>
                <a:lnTo>
                  <a:pt x="265734" y="14423"/>
                </a:lnTo>
                <a:lnTo>
                  <a:pt x="264781" y="11347"/>
                </a:lnTo>
                <a:lnTo>
                  <a:pt x="257514" y="0"/>
                </a:lnTo>
                <a:lnTo>
                  <a:pt x="257182" y="15086"/>
                </a:lnTo>
                <a:lnTo>
                  <a:pt x="257161" y="247731"/>
                </a:lnTo>
                <a:lnTo>
                  <a:pt x="258114" y="256421"/>
                </a:lnTo>
                <a:lnTo>
                  <a:pt x="259701" y="265072"/>
                </a:lnTo>
                <a:lnTo>
                  <a:pt x="261712" y="273697"/>
                </a:lnTo>
                <a:lnTo>
                  <a:pt x="264958" y="282304"/>
                </a:lnTo>
                <a:lnTo>
                  <a:pt x="269027" y="290900"/>
                </a:lnTo>
                <a:lnTo>
                  <a:pt x="273644" y="299488"/>
                </a:lnTo>
                <a:lnTo>
                  <a:pt x="277675" y="308070"/>
                </a:lnTo>
                <a:lnTo>
                  <a:pt x="281314" y="316650"/>
                </a:lnTo>
                <a:lnTo>
                  <a:pt x="284694" y="325227"/>
                </a:lnTo>
                <a:lnTo>
                  <a:pt x="290988" y="342377"/>
                </a:lnTo>
                <a:lnTo>
                  <a:pt x="294000" y="350951"/>
                </a:lnTo>
                <a:lnTo>
                  <a:pt x="297913" y="359524"/>
                </a:lnTo>
                <a:lnTo>
                  <a:pt x="302427" y="368098"/>
                </a:lnTo>
                <a:lnTo>
                  <a:pt x="312522" y="384290"/>
                </a:lnTo>
                <a:lnTo>
                  <a:pt x="323359" y="397838"/>
                </a:lnTo>
                <a:lnTo>
                  <a:pt x="331985" y="410209"/>
                </a:lnTo>
                <a:lnTo>
                  <a:pt x="339946" y="422057"/>
                </a:lnTo>
                <a:lnTo>
                  <a:pt x="349835" y="433672"/>
                </a:lnTo>
                <a:lnTo>
                  <a:pt x="370753" y="449808"/>
                </a:lnTo>
                <a:lnTo>
                  <a:pt x="378449" y="456166"/>
                </a:lnTo>
                <a:lnTo>
                  <a:pt x="382787" y="458243"/>
                </a:lnTo>
                <a:lnTo>
                  <a:pt x="392688" y="460550"/>
                </a:lnTo>
                <a:lnTo>
                  <a:pt x="408972" y="461849"/>
                </a:lnTo>
                <a:lnTo>
                  <a:pt x="425861" y="462234"/>
                </a:lnTo>
                <a:lnTo>
                  <a:pt x="438380" y="462348"/>
                </a:lnTo>
                <a:lnTo>
                  <a:pt x="447558" y="459835"/>
                </a:lnTo>
                <a:lnTo>
                  <a:pt x="468972" y="450460"/>
                </a:lnTo>
                <a:lnTo>
                  <a:pt x="473616" y="446819"/>
                </a:lnTo>
                <a:lnTo>
                  <a:pt x="486608" y="432592"/>
                </a:lnTo>
                <a:lnTo>
                  <a:pt x="500108" y="421845"/>
                </a:lnTo>
                <a:lnTo>
                  <a:pt x="510552" y="408178"/>
                </a:lnTo>
                <a:lnTo>
                  <a:pt x="519322" y="392579"/>
                </a:lnTo>
                <a:lnTo>
                  <a:pt x="529570" y="376121"/>
                </a:lnTo>
                <a:lnTo>
                  <a:pt x="546049" y="350791"/>
                </a:lnTo>
                <a:lnTo>
                  <a:pt x="550718" y="342272"/>
                </a:lnTo>
                <a:lnTo>
                  <a:pt x="554783" y="333736"/>
                </a:lnTo>
                <a:lnTo>
                  <a:pt x="562793" y="317584"/>
                </a:lnTo>
                <a:lnTo>
                  <a:pt x="572703" y="304055"/>
                </a:lnTo>
                <a:lnTo>
                  <a:pt x="576107" y="296828"/>
                </a:lnTo>
                <a:lnTo>
                  <a:pt x="579890" y="281178"/>
                </a:lnTo>
                <a:lnTo>
                  <a:pt x="584112" y="267237"/>
                </a:lnTo>
                <a:lnTo>
                  <a:pt x="589163" y="254691"/>
                </a:lnTo>
                <a:lnTo>
                  <a:pt x="594582" y="242765"/>
                </a:lnTo>
                <a:lnTo>
                  <a:pt x="597626" y="231115"/>
                </a:lnTo>
                <a:lnTo>
                  <a:pt x="598979" y="219587"/>
                </a:lnTo>
                <a:lnTo>
                  <a:pt x="599741" y="204292"/>
                </a:lnTo>
                <a:lnTo>
                  <a:pt x="599919" y="200045"/>
                </a:lnTo>
                <a:lnTo>
                  <a:pt x="598061" y="197961"/>
                </a:lnTo>
                <a:lnTo>
                  <a:pt x="585287" y="189566"/>
                </a:lnTo>
                <a:lnTo>
                  <a:pt x="581430" y="188738"/>
                </a:lnTo>
                <a:lnTo>
                  <a:pt x="579068" y="188518"/>
                </a:lnTo>
                <a:lnTo>
                  <a:pt x="571364" y="190812"/>
                </a:lnTo>
                <a:lnTo>
                  <a:pt x="562542" y="195007"/>
                </a:lnTo>
                <a:lnTo>
                  <a:pt x="541545" y="208239"/>
                </a:lnTo>
                <a:lnTo>
                  <a:pt x="520811" y="221250"/>
                </a:lnTo>
                <a:lnTo>
                  <a:pt x="514843" y="227337"/>
                </a:lnTo>
                <a:lnTo>
                  <a:pt x="505672" y="241720"/>
                </a:lnTo>
                <a:lnTo>
                  <a:pt x="495880" y="255098"/>
                </a:lnTo>
                <a:lnTo>
                  <a:pt x="486131" y="268346"/>
                </a:lnTo>
                <a:lnTo>
                  <a:pt x="478623" y="283759"/>
                </a:lnTo>
                <a:lnTo>
                  <a:pt x="469041" y="303951"/>
                </a:lnTo>
                <a:lnTo>
                  <a:pt x="465630" y="318634"/>
                </a:lnTo>
                <a:lnTo>
                  <a:pt x="464114" y="333732"/>
                </a:lnTo>
                <a:lnTo>
                  <a:pt x="463440" y="346792"/>
                </a:lnTo>
                <a:lnTo>
                  <a:pt x="465681" y="358946"/>
                </a:lnTo>
                <a:lnTo>
                  <a:pt x="468899" y="370699"/>
                </a:lnTo>
                <a:lnTo>
                  <a:pt x="470330" y="382272"/>
                </a:lnTo>
                <a:lnTo>
                  <a:pt x="472616" y="388025"/>
                </a:lnTo>
                <a:lnTo>
                  <a:pt x="480237" y="399497"/>
                </a:lnTo>
                <a:lnTo>
                  <a:pt x="487434" y="410946"/>
                </a:lnTo>
                <a:lnTo>
                  <a:pt x="490686" y="416666"/>
                </a:lnTo>
                <a:lnTo>
                  <a:pt x="499380" y="425562"/>
                </a:lnTo>
                <a:lnTo>
                  <a:pt x="520484" y="439034"/>
                </a:lnTo>
                <a:lnTo>
                  <a:pt x="537325" y="447960"/>
                </a:lnTo>
                <a:lnTo>
                  <a:pt x="551223" y="453757"/>
                </a:lnTo>
                <a:lnTo>
                  <a:pt x="565973" y="458557"/>
                </a:lnTo>
                <a:lnTo>
                  <a:pt x="585940" y="462211"/>
                </a:lnTo>
                <a:lnTo>
                  <a:pt x="601405" y="466441"/>
                </a:lnTo>
                <a:lnTo>
                  <a:pt x="621626" y="469627"/>
                </a:lnTo>
                <a:lnTo>
                  <a:pt x="636316" y="467832"/>
                </a:lnTo>
                <a:lnTo>
                  <a:pt x="652369" y="463860"/>
                </a:lnTo>
                <a:lnTo>
                  <a:pt x="685786" y="4538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511"/>
          <p:cNvSpPr/>
          <p:nvPr/>
        </p:nvSpPr>
        <p:spPr>
          <a:xfrm>
            <a:off x="1563468" y="3317557"/>
            <a:ext cx="531080" cy="350955"/>
          </a:xfrm>
          <a:custGeom>
            <a:avLst/>
            <a:gdLst/>
            <a:ahLst/>
            <a:cxnLst/>
            <a:rect l="0" t="0" r="0" b="0"/>
            <a:pathLst>
              <a:path w="531080" h="350955">
                <a:moveTo>
                  <a:pt x="136744" y="102870"/>
                </a:moveTo>
                <a:lnTo>
                  <a:pt x="127642" y="98319"/>
                </a:lnTo>
                <a:lnTo>
                  <a:pt x="124961" y="96026"/>
                </a:lnTo>
                <a:lnTo>
                  <a:pt x="123174" y="93545"/>
                </a:lnTo>
                <a:lnTo>
                  <a:pt x="119117" y="84850"/>
                </a:lnTo>
                <a:lnTo>
                  <a:pt x="115258" y="77081"/>
                </a:lnTo>
                <a:lnTo>
                  <a:pt x="112895" y="74247"/>
                </a:lnTo>
                <a:lnTo>
                  <a:pt x="110367" y="72358"/>
                </a:lnTo>
                <a:lnTo>
                  <a:pt x="105018" y="69307"/>
                </a:lnTo>
                <a:lnTo>
                  <a:pt x="96652" y="63187"/>
                </a:lnTo>
                <a:lnTo>
                  <a:pt x="90985" y="61420"/>
                </a:lnTo>
                <a:lnTo>
                  <a:pt x="77889" y="60426"/>
                </a:lnTo>
                <a:lnTo>
                  <a:pt x="73695" y="61239"/>
                </a:lnTo>
                <a:lnTo>
                  <a:pt x="66495" y="64683"/>
                </a:lnTo>
                <a:lnTo>
                  <a:pt x="57086" y="71976"/>
                </a:lnTo>
                <a:lnTo>
                  <a:pt x="51175" y="79932"/>
                </a:lnTo>
                <a:lnTo>
                  <a:pt x="48266" y="84720"/>
                </a:lnTo>
                <a:lnTo>
                  <a:pt x="37413" y="95121"/>
                </a:lnTo>
                <a:lnTo>
                  <a:pt x="30518" y="100562"/>
                </a:lnTo>
                <a:lnTo>
                  <a:pt x="24969" y="106094"/>
                </a:lnTo>
                <a:lnTo>
                  <a:pt x="20317" y="111687"/>
                </a:lnTo>
                <a:lnTo>
                  <a:pt x="16264" y="117320"/>
                </a:lnTo>
                <a:lnTo>
                  <a:pt x="13561" y="122981"/>
                </a:lnTo>
                <a:lnTo>
                  <a:pt x="11760" y="128660"/>
                </a:lnTo>
                <a:lnTo>
                  <a:pt x="10559" y="134351"/>
                </a:lnTo>
                <a:lnTo>
                  <a:pt x="8805" y="141002"/>
                </a:lnTo>
                <a:lnTo>
                  <a:pt x="6684" y="148294"/>
                </a:lnTo>
                <a:lnTo>
                  <a:pt x="4317" y="156013"/>
                </a:lnTo>
                <a:lnTo>
                  <a:pt x="2739" y="163063"/>
                </a:lnTo>
                <a:lnTo>
                  <a:pt x="1688" y="169669"/>
                </a:lnTo>
                <a:lnTo>
                  <a:pt x="986" y="175978"/>
                </a:lnTo>
                <a:lnTo>
                  <a:pt x="519" y="183041"/>
                </a:lnTo>
                <a:lnTo>
                  <a:pt x="207" y="190607"/>
                </a:lnTo>
                <a:lnTo>
                  <a:pt x="0" y="198509"/>
                </a:lnTo>
                <a:lnTo>
                  <a:pt x="814" y="206634"/>
                </a:lnTo>
                <a:lnTo>
                  <a:pt x="2309" y="214909"/>
                </a:lnTo>
                <a:lnTo>
                  <a:pt x="4258" y="223283"/>
                </a:lnTo>
                <a:lnTo>
                  <a:pt x="6510" y="230770"/>
                </a:lnTo>
                <a:lnTo>
                  <a:pt x="8964" y="237667"/>
                </a:lnTo>
                <a:lnTo>
                  <a:pt x="11552" y="244170"/>
                </a:lnTo>
                <a:lnTo>
                  <a:pt x="16968" y="259015"/>
                </a:lnTo>
                <a:lnTo>
                  <a:pt x="19746" y="266974"/>
                </a:lnTo>
                <a:lnTo>
                  <a:pt x="22550" y="274185"/>
                </a:lnTo>
                <a:lnTo>
                  <a:pt x="25372" y="280898"/>
                </a:lnTo>
                <a:lnTo>
                  <a:pt x="28206" y="287278"/>
                </a:lnTo>
                <a:lnTo>
                  <a:pt x="32000" y="293436"/>
                </a:lnTo>
                <a:lnTo>
                  <a:pt x="36435" y="299447"/>
                </a:lnTo>
                <a:lnTo>
                  <a:pt x="41296" y="305359"/>
                </a:lnTo>
                <a:lnTo>
                  <a:pt x="45490" y="311205"/>
                </a:lnTo>
                <a:lnTo>
                  <a:pt x="49238" y="317007"/>
                </a:lnTo>
                <a:lnTo>
                  <a:pt x="55942" y="327582"/>
                </a:lnTo>
                <a:lnTo>
                  <a:pt x="62097" y="335457"/>
                </a:lnTo>
                <a:lnTo>
                  <a:pt x="66024" y="337938"/>
                </a:lnTo>
                <a:lnTo>
                  <a:pt x="80653" y="342382"/>
                </a:lnTo>
                <a:lnTo>
                  <a:pt x="97053" y="348356"/>
                </a:lnTo>
                <a:lnTo>
                  <a:pt x="108309" y="350087"/>
                </a:lnTo>
                <a:lnTo>
                  <a:pt x="119661" y="348317"/>
                </a:lnTo>
                <a:lnTo>
                  <a:pt x="131057" y="344355"/>
                </a:lnTo>
                <a:lnTo>
                  <a:pt x="142471" y="339419"/>
                </a:lnTo>
                <a:lnTo>
                  <a:pt x="153895" y="331510"/>
                </a:lnTo>
                <a:lnTo>
                  <a:pt x="165321" y="321646"/>
                </a:lnTo>
                <a:lnTo>
                  <a:pt x="176750" y="310911"/>
                </a:lnTo>
                <a:lnTo>
                  <a:pt x="182465" y="304429"/>
                </a:lnTo>
                <a:lnTo>
                  <a:pt x="188179" y="297251"/>
                </a:lnTo>
                <a:lnTo>
                  <a:pt x="193894" y="289607"/>
                </a:lnTo>
                <a:lnTo>
                  <a:pt x="200562" y="281654"/>
                </a:lnTo>
                <a:lnTo>
                  <a:pt x="207864" y="273494"/>
                </a:lnTo>
                <a:lnTo>
                  <a:pt x="215590" y="265197"/>
                </a:lnTo>
                <a:lnTo>
                  <a:pt x="221693" y="256808"/>
                </a:lnTo>
                <a:lnTo>
                  <a:pt x="226714" y="248358"/>
                </a:lnTo>
                <a:lnTo>
                  <a:pt x="231014" y="239867"/>
                </a:lnTo>
                <a:lnTo>
                  <a:pt x="235786" y="231349"/>
                </a:lnTo>
                <a:lnTo>
                  <a:pt x="240872" y="222812"/>
                </a:lnTo>
                <a:lnTo>
                  <a:pt x="246168" y="214264"/>
                </a:lnTo>
                <a:lnTo>
                  <a:pt x="250651" y="205708"/>
                </a:lnTo>
                <a:lnTo>
                  <a:pt x="254592" y="197146"/>
                </a:lnTo>
                <a:lnTo>
                  <a:pt x="258172" y="188581"/>
                </a:lnTo>
                <a:lnTo>
                  <a:pt x="261511" y="180013"/>
                </a:lnTo>
                <a:lnTo>
                  <a:pt x="267761" y="162873"/>
                </a:lnTo>
                <a:lnTo>
                  <a:pt x="269809" y="154302"/>
                </a:lnTo>
                <a:lnTo>
                  <a:pt x="271174" y="145731"/>
                </a:lnTo>
                <a:lnTo>
                  <a:pt x="272084" y="137159"/>
                </a:lnTo>
                <a:lnTo>
                  <a:pt x="274595" y="129539"/>
                </a:lnTo>
                <a:lnTo>
                  <a:pt x="278175" y="122555"/>
                </a:lnTo>
                <a:lnTo>
                  <a:pt x="282467" y="115993"/>
                </a:lnTo>
                <a:lnTo>
                  <a:pt x="286280" y="109714"/>
                </a:lnTo>
                <a:lnTo>
                  <a:pt x="289775" y="103622"/>
                </a:lnTo>
                <a:lnTo>
                  <a:pt x="295245" y="92727"/>
                </a:lnTo>
                <a:lnTo>
                  <a:pt x="297676" y="84710"/>
                </a:lnTo>
                <a:lnTo>
                  <a:pt x="297372" y="82191"/>
                </a:lnTo>
                <a:lnTo>
                  <a:pt x="296217" y="80511"/>
                </a:lnTo>
                <a:lnTo>
                  <a:pt x="294494" y="79392"/>
                </a:lnTo>
                <a:lnTo>
                  <a:pt x="293346" y="77693"/>
                </a:lnTo>
                <a:lnTo>
                  <a:pt x="292070" y="73265"/>
                </a:lnTo>
                <a:lnTo>
                  <a:pt x="291730" y="72656"/>
                </a:lnTo>
                <a:lnTo>
                  <a:pt x="291503" y="73203"/>
                </a:lnTo>
                <a:lnTo>
                  <a:pt x="291139" y="76373"/>
                </a:lnTo>
                <a:lnTo>
                  <a:pt x="297911" y="84795"/>
                </a:lnTo>
                <a:lnTo>
                  <a:pt x="302989" y="93566"/>
                </a:lnTo>
                <a:lnTo>
                  <a:pt x="303771" y="98573"/>
                </a:lnTo>
                <a:lnTo>
                  <a:pt x="302101" y="109215"/>
                </a:lnTo>
                <a:lnTo>
                  <a:pt x="301274" y="114720"/>
                </a:lnTo>
                <a:lnTo>
                  <a:pt x="300723" y="120295"/>
                </a:lnTo>
                <a:lnTo>
                  <a:pt x="300356" y="125917"/>
                </a:lnTo>
                <a:lnTo>
                  <a:pt x="301064" y="133474"/>
                </a:lnTo>
                <a:lnTo>
                  <a:pt x="302488" y="142323"/>
                </a:lnTo>
                <a:lnTo>
                  <a:pt x="304390" y="152032"/>
                </a:lnTo>
                <a:lnTo>
                  <a:pt x="305658" y="161362"/>
                </a:lnTo>
                <a:lnTo>
                  <a:pt x="306503" y="170440"/>
                </a:lnTo>
                <a:lnTo>
                  <a:pt x="307067" y="179349"/>
                </a:lnTo>
                <a:lnTo>
                  <a:pt x="308395" y="189099"/>
                </a:lnTo>
                <a:lnTo>
                  <a:pt x="310233" y="199408"/>
                </a:lnTo>
                <a:lnTo>
                  <a:pt x="312411" y="210092"/>
                </a:lnTo>
                <a:lnTo>
                  <a:pt x="313863" y="220071"/>
                </a:lnTo>
                <a:lnTo>
                  <a:pt x="314831" y="229581"/>
                </a:lnTo>
                <a:lnTo>
                  <a:pt x="315476" y="238780"/>
                </a:lnTo>
                <a:lnTo>
                  <a:pt x="315906" y="247769"/>
                </a:lnTo>
                <a:lnTo>
                  <a:pt x="316384" y="265377"/>
                </a:lnTo>
                <a:lnTo>
                  <a:pt x="316653" y="291356"/>
                </a:lnTo>
                <a:lnTo>
                  <a:pt x="317643" y="299012"/>
                </a:lnTo>
                <a:lnTo>
                  <a:pt x="319256" y="306021"/>
                </a:lnTo>
                <a:lnTo>
                  <a:pt x="321284" y="312599"/>
                </a:lnTo>
                <a:lnTo>
                  <a:pt x="326077" y="322448"/>
                </a:lnTo>
                <a:lnTo>
                  <a:pt x="330429" y="330000"/>
                </a:lnTo>
                <a:lnTo>
                  <a:pt x="332364" y="336532"/>
                </a:lnTo>
                <a:lnTo>
                  <a:pt x="333453" y="345564"/>
                </a:lnTo>
                <a:lnTo>
                  <a:pt x="334558" y="347534"/>
                </a:lnTo>
                <a:lnTo>
                  <a:pt x="336248" y="348847"/>
                </a:lnTo>
                <a:lnTo>
                  <a:pt x="341252" y="350954"/>
                </a:lnTo>
                <a:lnTo>
                  <a:pt x="339396" y="348702"/>
                </a:lnTo>
                <a:lnTo>
                  <a:pt x="334995" y="344046"/>
                </a:lnTo>
                <a:lnTo>
                  <a:pt x="334232" y="334138"/>
                </a:lnTo>
                <a:lnTo>
                  <a:pt x="334007" y="319137"/>
                </a:lnTo>
                <a:lnTo>
                  <a:pt x="333023" y="312771"/>
                </a:lnTo>
                <a:lnTo>
                  <a:pt x="331414" y="305669"/>
                </a:lnTo>
                <a:lnTo>
                  <a:pt x="329389" y="298077"/>
                </a:lnTo>
                <a:lnTo>
                  <a:pt x="328991" y="289205"/>
                </a:lnTo>
                <a:lnTo>
                  <a:pt x="329679" y="279481"/>
                </a:lnTo>
                <a:lnTo>
                  <a:pt x="331090" y="269188"/>
                </a:lnTo>
                <a:lnTo>
                  <a:pt x="332031" y="257564"/>
                </a:lnTo>
                <a:lnTo>
                  <a:pt x="332657" y="245052"/>
                </a:lnTo>
                <a:lnTo>
                  <a:pt x="333075" y="231948"/>
                </a:lnTo>
                <a:lnTo>
                  <a:pt x="334307" y="219402"/>
                </a:lnTo>
                <a:lnTo>
                  <a:pt x="336080" y="207228"/>
                </a:lnTo>
                <a:lnTo>
                  <a:pt x="338215" y="195302"/>
                </a:lnTo>
                <a:lnTo>
                  <a:pt x="341543" y="183542"/>
                </a:lnTo>
                <a:lnTo>
                  <a:pt x="345667" y="171891"/>
                </a:lnTo>
                <a:lnTo>
                  <a:pt x="350321" y="160314"/>
                </a:lnTo>
                <a:lnTo>
                  <a:pt x="356281" y="148786"/>
                </a:lnTo>
                <a:lnTo>
                  <a:pt x="363112" y="137291"/>
                </a:lnTo>
                <a:lnTo>
                  <a:pt x="407909" y="69089"/>
                </a:lnTo>
                <a:lnTo>
                  <a:pt x="413723" y="61300"/>
                </a:lnTo>
                <a:lnTo>
                  <a:pt x="419504" y="54201"/>
                </a:lnTo>
                <a:lnTo>
                  <a:pt x="425263" y="47564"/>
                </a:lnTo>
                <a:lnTo>
                  <a:pt x="436742" y="37650"/>
                </a:lnTo>
                <a:lnTo>
                  <a:pt x="456455" y="24173"/>
                </a:lnTo>
                <a:lnTo>
                  <a:pt x="464184" y="18973"/>
                </a:lnTo>
                <a:lnTo>
                  <a:pt x="480393" y="13195"/>
                </a:lnTo>
                <a:lnTo>
                  <a:pt x="496169" y="9674"/>
                </a:lnTo>
                <a:lnTo>
                  <a:pt x="509531" y="4935"/>
                </a:lnTo>
                <a:lnTo>
                  <a:pt x="519280" y="2193"/>
                </a:lnTo>
                <a:lnTo>
                  <a:pt x="5310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12"/>
          <p:cNvSpPr/>
          <p:nvPr/>
        </p:nvSpPr>
        <p:spPr>
          <a:xfrm>
            <a:off x="2132470" y="3309149"/>
            <a:ext cx="639306" cy="333542"/>
          </a:xfrm>
          <a:custGeom>
            <a:avLst/>
            <a:gdLst/>
            <a:ahLst/>
            <a:cxnLst/>
            <a:rect l="0" t="0" r="0" b="0"/>
            <a:pathLst>
              <a:path w="639306" h="333542">
                <a:moveTo>
                  <a:pt x="4939" y="162713"/>
                </a:moveTo>
                <a:lnTo>
                  <a:pt x="389" y="162713"/>
                </a:lnTo>
                <a:lnTo>
                  <a:pt x="0" y="163666"/>
                </a:lnTo>
                <a:lnTo>
                  <a:pt x="694" y="165253"/>
                </a:lnTo>
                <a:lnTo>
                  <a:pt x="8652" y="174645"/>
                </a:lnTo>
                <a:lnTo>
                  <a:pt x="11224" y="176383"/>
                </a:lnTo>
                <a:lnTo>
                  <a:pt x="16623" y="178314"/>
                </a:lnTo>
                <a:lnTo>
                  <a:pt x="33741" y="180506"/>
                </a:lnTo>
                <a:lnTo>
                  <a:pt x="45117" y="185659"/>
                </a:lnTo>
                <a:lnTo>
                  <a:pt x="54864" y="187199"/>
                </a:lnTo>
                <a:lnTo>
                  <a:pt x="65546" y="185343"/>
                </a:lnTo>
                <a:lnTo>
                  <a:pt x="76643" y="182296"/>
                </a:lnTo>
                <a:lnTo>
                  <a:pt x="93601" y="179628"/>
                </a:lnTo>
                <a:lnTo>
                  <a:pt x="110690" y="173228"/>
                </a:lnTo>
                <a:lnTo>
                  <a:pt x="122107" y="168022"/>
                </a:lnTo>
                <a:lnTo>
                  <a:pt x="133532" y="159992"/>
                </a:lnTo>
                <a:lnTo>
                  <a:pt x="144959" y="150074"/>
                </a:lnTo>
                <a:lnTo>
                  <a:pt x="156388" y="139316"/>
                </a:lnTo>
                <a:lnTo>
                  <a:pt x="164008" y="133780"/>
                </a:lnTo>
                <a:lnTo>
                  <a:pt x="172898" y="128184"/>
                </a:lnTo>
                <a:lnTo>
                  <a:pt x="182634" y="122549"/>
                </a:lnTo>
                <a:lnTo>
                  <a:pt x="190077" y="116887"/>
                </a:lnTo>
                <a:lnTo>
                  <a:pt x="195992" y="111208"/>
                </a:lnTo>
                <a:lnTo>
                  <a:pt x="200888" y="105516"/>
                </a:lnTo>
                <a:lnTo>
                  <a:pt x="205104" y="99816"/>
                </a:lnTo>
                <a:lnTo>
                  <a:pt x="208868" y="94112"/>
                </a:lnTo>
                <a:lnTo>
                  <a:pt x="212329" y="88404"/>
                </a:lnTo>
                <a:lnTo>
                  <a:pt x="215589" y="82694"/>
                </a:lnTo>
                <a:lnTo>
                  <a:pt x="221752" y="71269"/>
                </a:lnTo>
                <a:lnTo>
                  <a:pt x="223776" y="65555"/>
                </a:lnTo>
                <a:lnTo>
                  <a:pt x="225125" y="59841"/>
                </a:lnTo>
                <a:lnTo>
                  <a:pt x="226025" y="54127"/>
                </a:lnTo>
                <a:lnTo>
                  <a:pt x="225672" y="49365"/>
                </a:lnTo>
                <a:lnTo>
                  <a:pt x="224485" y="45238"/>
                </a:lnTo>
                <a:lnTo>
                  <a:pt x="220625" y="38112"/>
                </a:lnTo>
                <a:lnTo>
                  <a:pt x="213097" y="28745"/>
                </a:lnTo>
                <a:lnTo>
                  <a:pt x="207626" y="22844"/>
                </a:lnTo>
                <a:lnTo>
                  <a:pt x="203882" y="20890"/>
                </a:lnTo>
                <a:lnTo>
                  <a:pt x="194641" y="18718"/>
                </a:lnTo>
                <a:lnTo>
                  <a:pt x="178728" y="17496"/>
                </a:lnTo>
                <a:lnTo>
                  <a:pt x="167586" y="19750"/>
                </a:lnTo>
                <a:lnTo>
                  <a:pt x="161948" y="21684"/>
                </a:lnTo>
                <a:lnTo>
                  <a:pt x="150604" y="28913"/>
                </a:lnTo>
                <a:lnTo>
                  <a:pt x="140164" y="37524"/>
                </a:lnTo>
                <a:lnTo>
                  <a:pt x="132349" y="44526"/>
                </a:lnTo>
                <a:lnTo>
                  <a:pt x="123161" y="53353"/>
                </a:lnTo>
                <a:lnTo>
                  <a:pt x="118044" y="58374"/>
                </a:lnTo>
                <a:lnTo>
                  <a:pt x="112728" y="64579"/>
                </a:lnTo>
                <a:lnTo>
                  <a:pt x="107278" y="71573"/>
                </a:lnTo>
                <a:lnTo>
                  <a:pt x="101740" y="79093"/>
                </a:lnTo>
                <a:lnTo>
                  <a:pt x="97096" y="86011"/>
                </a:lnTo>
                <a:lnTo>
                  <a:pt x="93047" y="92529"/>
                </a:lnTo>
                <a:lnTo>
                  <a:pt x="89395" y="98779"/>
                </a:lnTo>
                <a:lnTo>
                  <a:pt x="85056" y="104850"/>
                </a:lnTo>
                <a:lnTo>
                  <a:pt x="80258" y="110803"/>
                </a:lnTo>
                <a:lnTo>
                  <a:pt x="75154" y="116676"/>
                </a:lnTo>
                <a:lnTo>
                  <a:pt x="70799" y="123449"/>
                </a:lnTo>
                <a:lnTo>
                  <a:pt x="66944" y="130822"/>
                </a:lnTo>
                <a:lnTo>
                  <a:pt x="63420" y="138595"/>
                </a:lnTo>
                <a:lnTo>
                  <a:pt x="61072" y="146635"/>
                </a:lnTo>
                <a:lnTo>
                  <a:pt x="59506" y="154851"/>
                </a:lnTo>
                <a:lnTo>
                  <a:pt x="58462" y="163187"/>
                </a:lnTo>
                <a:lnTo>
                  <a:pt x="57766" y="172554"/>
                </a:lnTo>
                <a:lnTo>
                  <a:pt x="57302" y="182609"/>
                </a:lnTo>
                <a:lnTo>
                  <a:pt x="56993" y="193122"/>
                </a:lnTo>
                <a:lnTo>
                  <a:pt x="57739" y="202988"/>
                </a:lnTo>
                <a:lnTo>
                  <a:pt x="59189" y="212423"/>
                </a:lnTo>
                <a:lnTo>
                  <a:pt x="61109" y="221571"/>
                </a:lnTo>
                <a:lnTo>
                  <a:pt x="63341" y="229574"/>
                </a:lnTo>
                <a:lnTo>
                  <a:pt x="65781" y="236814"/>
                </a:lnTo>
                <a:lnTo>
                  <a:pt x="68360" y="243547"/>
                </a:lnTo>
                <a:lnTo>
                  <a:pt x="73767" y="258647"/>
                </a:lnTo>
                <a:lnTo>
                  <a:pt x="76542" y="266674"/>
                </a:lnTo>
                <a:lnTo>
                  <a:pt x="80297" y="273930"/>
                </a:lnTo>
                <a:lnTo>
                  <a:pt x="84705" y="280673"/>
                </a:lnTo>
                <a:lnTo>
                  <a:pt x="89549" y="287073"/>
                </a:lnTo>
                <a:lnTo>
                  <a:pt x="97471" y="296724"/>
                </a:lnTo>
                <a:lnTo>
                  <a:pt x="105120" y="305141"/>
                </a:lnTo>
                <a:lnTo>
                  <a:pt x="123012" y="323527"/>
                </a:lnTo>
                <a:lnTo>
                  <a:pt x="126517" y="327072"/>
                </a:lnTo>
                <a:lnTo>
                  <a:pt x="131711" y="329436"/>
                </a:lnTo>
                <a:lnTo>
                  <a:pt x="145102" y="332062"/>
                </a:lnTo>
                <a:lnTo>
                  <a:pt x="164156" y="333541"/>
                </a:lnTo>
                <a:lnTo>
                  <a:pt x="169186" y="332796"/>
                </a:lnTo>
                <a:lnTo>
                  <a:pt x="182722" y="327196"/>
                </a:lnTo>
                <a:lnTo>
                  <a:pt x="196349" y="322177"/>
                </a:lnTo>
                <a:lnTo>
                  <a:pt x="211930" y="314231"/>
                </a:lnTo>
                <a:lnTo>
                  <a:pt x="227428" y="304349"/>
                </a:lnTo>
                <a:lnTo>
                  <a:pt x="234228" y="299047"/>
                </a:lnTo>
                <a:lnTo>
                  <a:pt x="240666" y="293607"/>
                </a:lnTo>
                <a:lnTo>
                  <a:pt x="257979" y="279943"/>
                </a:lnTo>
                <a:lnTo>
                  <a:pt x="267930" y="272299"/>
                </a:lnTo>
                <a:lnTo>
                  <a:pt x="277422" y="265298"/>
                </a:lnTo>
                <a:lnTo>
                  <a:pt x="315727" y="237834"/>
                </a:lnTo>
                <a:lnTo>
                  <a:pt x="326431" y="229939"/>
                </a:lnTo>
                <a:lnTo>
                  <a:pt x="336425" y="220865"/>
                </a:lnTo>
                <a:lnTo>
                  <a:pt x="345944" y="211006"/>
                </a:lnTo>
                <a:lnTo>
                  <a:pt x="355149" y="200623"/>
                </a:lnTo>
                <a:lnTo>
                  <a:pt x="372996" y="181467"/>
                </a:lnTo>
                <a:lnTo>
                  <a:pt x="407736" y="145886"/>
                </a:lnTo>
                <a:lnTo>
                  <a:pt x="417298" y="137208"/>
                </a:lnTo>
                <a:lnTo>
                  <a:pt x="427483" y="128564"/>
                </a:lnTo>
                <a:lnTo>
                  <a:pt x="438082" y="119945"/>
                </a:lnTo>
                <a:lnTo>
                  <a:pt x="447054" y="111341"/>
                </a:lnTo>
                <a:lnTo>
                  <a:pt x="454940" y="102747"/>
                </a:lnTo>
                <a:lnTo>
                  <a:pt x="462102" y="94161"/>
                </a:lnTo>
                <a:lnTo>
                  <a:pt x="467830" y="85579"/>
                </a:lnTo>
                <a:lnTo>
                  <a:pt x="472600" y="77001"/>
                </a:lnTo>
                <a:lnTo>
                  <a:pt x="476734" y="68424"/>
                </a:lnTo>
                <a:lnTo>
                  <a:pt x="481394" y="61754"/>
                </a:lnTo>
                <a:lnTo>
                  <a:pt x="491652" y="51802"/>
                </a:lnTo>
                <a:lnTo>
                  <a:pt x="500021" y="41665"/>
                </a:lnTo>
                <a:lnTo>
                  <a:pt x="505963" y="31761"/>
                </a:lnTo>
                <a:lnTo>
                  <a:pt x="508604" y="24185"/>
                </a:lnTo>
                <a:lnTo>
                  <a:pt x="510091" y="14564"/>
                </a:lnTo>
                <a:lnTo>
                  <a:pt x="510532" y="5681"/>
                </a:lnTo>
                <a:lnTo>
                  <a:pt x="510662" y="1568"/>
                </a:lnTo>
                <a:lnTo>
                  <a:pt x="509728" y="990"/>
                </a:lnTo>
                <a:lnTo>
                  <a:pt x="506150" y="349"/>
                </a:lnTo>
                <a:lnTo>
                  <a:pt x="503862" y="1130"/>
                </a:lnTo>
                <a:lnTo>
                  <a:pt x="498780" y="4539"/>
                </a:lnTo>
                <a:lnTo>
                  <a:pt x="490807" y="11768"/>
                </a:lnTo>
                <a:lnTo>
                  <a:pt x="475608" y="26549"/>
                </a:lnTo>
                <a:lnTo>
                  <a:pt x="453405" y="48610"/>
                </a:lnTo>
                <a:lnTo>
                  <a:pt x="447744" y="55212"/>
                </a:lnTo>
                <a:lnTo>
                  <a:pt x="442065" y="62470"/>
                </a:lnTo>
                <a:lnTo>
                  <a:pt x="436374" y="70167"/>
                </a:lnTo>
                <a:lnTo>
                  <a:pt x="424971" y="86339"/>
                </a:lnTo>
                <a:lnTo>
                  <a:pt x="419263" y="94652"/>
                </a:lnTo>
                <a:lnTo>
                  <a:pt x="412600" y="103052"/>
                </a:lnTo>
                <a:lnTo>
                  <a:pt x="405301" y="111509"/>
                </a:lnTo>
                <a:lnTo>
                  <a:pt x="397577" y="120004"/>
                </a:lnTo>
                <a:lnTo>
                  <a:pt x="391475" y="128526"/>
                </a:lnTo>
                <a:lnTo>
                  <a:pt x="386455" y="137064"/>
                </a:lnTo>
                <a:lnTo>
                  <a:pt x="382156" y="145614"/>
                </a:lnTo>
                <a:lnTo>
                  <a:pt x="377384" y="154171"/>
                </a:lnTo>
                <a:lnTo>
                  <a:pt x="372299" y="162734"/>
                </a:lnTo>
                <a:lnTo>
                  <a:pt x="367003" y="171299"/>
                </a:lnTo>
                <a:lnTo>
                  <a:pt x="363473" y="179867"/>
                </a:lnTo>
                <a:lnTo>
                  <a:pt x="361119" y="188437"/>
                </a:lnTo>
                <a:lnTo>
                  <a:pt x="359550" y="197007"/>
                </a:lnTo>
                <a:lnTo>
                  <a:pt x="357552" y="205578"/>
                </a:lnTo>
                <a:lnTo>
                  <a:pt x="355267" y="214150"/>
                </a:lnTo>
                <a:lnTo>
                  <a:pt x="352791" y="222722"/>
                </a:lnTo>
                <a:lnTo>
                  <a:pt x="351141" y="230341"/>
                </a:lnTo>
                <a:lnTo>
                  <a:pt x="350040" y="237326"/>
                </a:lnTo>
                <a:lnTo>
                  <a:pt x="349307" y="243888"/>
                </a:lnTo>
                <a:lnTo>
                  <a:pt x="348818" y="250167"/>
                </a:lnTo>
                <a:lnTo>
                  <a:pt x="348492" y="256258"/>
                </a:lnTo>
                <a:lnTo>
                  <a:pt x="348274" y="262224"/>
                </a:lnTo>
                <a:lnTo>
                  <a:pt x="349082" y="267154"/>
                </a:lnTo>
                <a:lnTo>
                  <a:pt x="352519" y="275171"/>
                </a:lnTo>
                <a:lnTo>
                  <a:pt x="359810" y="285040"/>
                </a:lnTo>
                <a:lnTo>
                  <a:pt x="363439" y="287127"/>
                </a:lnTo>
                <a:lnTo>
                  <a:pt x="372553" y="289446"/>
                </a:lnTo>
                <a:lnTo>
                  <a:pt x="388393" y="290751"/>
                </a:lnTo>
                <a:lnTo>
                  <a:pt x="400601" y="291138"/>
                </a:lnTo>
                <a:lnTo>
                  <a:pt x="409707" y="288688"/>
                </a:lnTo>
                <a:lnTo>
                  <a:pt x="419151" y="284425"/>
                </a:lnTo>
                <a:lnTo>
                  <a:pt x="430775" y="276669"/>
                </a:lnTo>
                <a:lnTo>
                  <a:pt x="445861" y="267386"/>
                </a:lnTo>
                <a:lnTo>
                  <a:pt x="456810" y="258130"/>
                </a:lnTo>
                <a:lnTo>
                  <a:pt x="461444" y="252994"/>
                </a:lnTo>
                <a:lnTo>
                  <a:pt x="465486" y="247665"/>
                </a:lnTo>
                <a:lnTo>
                  <a:pt x="469133" y="242208"/>
                </a:lnTo>
                <a:lnTo>
                  <a:pt x="472517" y="235712"/>
                </a:lnTo>
                <a:lnTo>
                  <a:pt x="475725" y="228524"/>
                </a:lnTo>
                <a:lnTo>
                  <a:pt x="478816" y="220875"/>
                </a:lnTo>
                <a:lnTo>
                  <a:pt x="484791" y="204755"/>
                </a:lnTo>
                <a:lnTo>
                  <a:pt x="499260" y="162605"/>
                </a:lnTo>
                <a:lnTo>
                  <a:pt x="504990" y="145520"/>
                </a:lnTo>
                <a:lnTo>
                  <a:pt x="508804" y="136964"/>
                </a:lnTo>
                <a:lnTo>
                  <a:pt x="513252" y="128402"/>
                </a:lnTo>
                <a:lnTo>
                  <a:pt x="518122" y="119837"/>
                </a:lnTo>
                <a:lnTo>
                  <a:pt x="522321" y="111268"/>
                </a:lnTo>
                <a:lnTo>
                  <a:pt x="526073" y="102699"/>
                </a:lnTo>
                <a:lnTo>
                  <a:pt x="529527" y="94129"/>
                </a:lnTo>
                <a:lnTo>
                  <a:pt x="531829" y="86510"/>
                </a:lnTo>
                <a:lnTo>
                  <a:pt x="533364" y="79526"/>
                </a:lnTo>
                <a:lnTo>
                  <a:pt x="534388" y="72965"/>
                </a:lnTo>
                <a:lnTo>
                  <a:pt x="535070" y="65734"/>
                </a:lnTo>
                <a:lnTo>
                  <a:pt x="535525" y="58055"/>
                </a:lnTo>
                <a:lnTo>
                  <a:pt x="535828" y="50079"/>
                </a:lnTo>
                <a:lnTo>
                  <a:pt x="536983" y="42856"/>
                </a:lnTo>
                <a:lnTo>
                  <a:pt x="538705" y="36136"/>
                </a:lnTo>
                <a:lnTo>
                  <a:pt x="540806" y="29751"/>
                </a:lnTo>
                <a:lnTo>
                  <a:pt x="543140" y="20116"/>
                </a:lnTo>
                <a:lnTo>
                  <a:pt x="544177" y="12659"/>
                </a:lnTo>
                <a:lnTo>
                  <a:pt x="544843" y="2651"/>
                </a:lnTo>
                <a:lnTo>
                  <a:pt x="544997" y="0"/>
                </a:lnTo>
                <a:lnTo>
                  <a:pt x="549555" y="4435"/>
                </a:lnTo>
                <a:lnTo>
                  <a:pt x="550896" y="7665"/>
                </a:lnTo>
                <a:lnTo>
                  <a:pt x="552387" y="16333"/>
                </a:lnTo>
                <a:lnTo>
                  <a:pt x="555589" y="26535"/>
                </a:lnTo>
                <a:lnTo>
                  <a:pt x="557777" y="31923"/>
                </a:lnTo>
                <a:lnTo>
                  <a:pt x="559235" y="37419"/>
                </a:lnTo>
                <a:lnTo>
                  <a:pt x="560208" y="42989"/>
                </a:lnTo>
                <a:lnTo>
                  <a:pt x="560856" y="48607"/>
                </a:lnTo>
                <a:lnTo>
                  <a:pt x="562240" y="55210"/>
                </a:lnTo>
                <a:lnTo>
                  <a:pt x="564116" y="62470"/>
                </a:lnTo>
                <a:lnTo>
                  <a:pt x="566319" y="70166"/>
                </a:lnTo>
                <a:lnTo>
                  <a:pt x="567787" y="78155"/>
                </a:lnTo>
                <a:lnTo>
                  <a:pt x="568766" y="86339"/>
                </a:lnTo>
                <a:lnTo>
                  <a:pt x="569419" y="94652"/>
                </a:lnTo>
                <a:lnTo>
                  <a:pt x="568902" y="103052"/>
                </a:lnTo>
                <a:lnTo>
                  <a:pt x="567604" y="111508"/>
                </a:lnTo>
                <a:lnTo>
                  <a:pt x="565787" y="120004"/>
                </a:lnTo>
                <a:lnTo>
                  <a:pt x="565528" y="128526"/>
                </a:lnTo>
                <a:lnTo>
                  <a:pt x="566308" y="137064"/>
                </a:lnTo>
                <a:lnTo>
                  <a:pt x="567780" y="145614"/>
                </a:lnTo>
                <a:lnTo>
                  <a:pt x="568761" y="154171"/>
                </a:lnTo>
                <a:lnTo>
                  <a:pt x="569416" y="162734"/>
                </a:lnTo>
                <a:lnTo>
                  <a:pt x="569852" y="171299"/>
                </a:lnTo>
                <a:lnTo>
                  <a:pt x="570337" y="188437"/>
                </a:lnTo>
                <a:lnTo>
                  <a:pt x="570466" y="197007"/>
                </a:lnTo>
                <a:lnTo>
                  <a:pt x="571505" y="204626"/>
                </a:lnTo>
                <a:lnTo>
                  <a:pt x="573150" y="211610"/>
                </a:lnTo>
                <a:lnTo>
                  <a:pt x="575199" y="218171"/>
                </a:lnTo>
                <a:lnTo>
                  <a:pt x="577517" y="224450"/>
                </a:lnTo>
                <a:lnTo>
                  <a:pt x="580016" y="230541"/>
                </a:lnTo>
                <a:lnTo>
                  <a:pt x="582634" y="236507"/>
                </a:lnTo>
                <a:lnTo>
                  <a:pt x="588082" y="245675"/>
                </a:lnTo>
                <a:lnTo>
                  <a:pt x="590869" y="249454"/>
                </a:lnTo>
                <a:lnTo>
                  <a:pt x="599045" y="256192"/>
                </a:lnTo>
                <a:lnTo>
                  <a:pt x="608076" y="261409"/>
                </a:lnTo>
                <a:lnTo>
                  <a:pt x="615265" y="263728"/>
                </a:lnTo>
                <a:lnTo>
                  <a:pt x="634822" y="265339"/>
                </a:lnTo>
                <a:lnTo>
                  <a:pt x="639305" y="2655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513"/>
          <p:cNvSpPr/>
          <p:nvPr/>
        </p:nvSpPr>
        <p:spPr>
          <a:xfrm>
            <a:off x="2866865" y="3248977"/>
            <a:ext cx="513558" cy="368104"/>
          </a:xfrm>
          <a:custGeom>
            <a:avLst/>
            <a:gdLst/>
            <a:ahLst/>
            <a:cxnLst/>
            <a:rect l="0" t="0" r="0" b="0"/>
            <a:pathLst>
              <a:path w="513558" h="368104">
                <a:moveTo>
                  <a:pt x="93504" y="0"/>
                </a:moveTo>
                <a:lnTo>
                  <a:pt x="88954" y="4551"/>
                </a:lnTo>
                <a:lnTo>
                  <a:pt x="86661" y="5892"/>
                </a:lnTo>
                <a:lnTo>
                  <a:pt x="78882" y="8731"/>
                </a:lnTo>
                <a:lnTo>
                  <a:pt x="69593" y="16134"/>
                </a:lnTo>
                <a:lnTo>
                  <a:pt x="60335" y="24951"/>
                </a:lnTo>
                <a:lnTo>
                  <a:pt x="44412" y="36074"/>
                </a:lnTo>
                <a:lnTo>
                  <a:pt x="33268" y="47465"/>
                </a:lnTo>
                <a:lnTo>
                  <a:pt x="27630" y="54503"/>
                </a:lnTo>
                <a:lnTo>
                  <a:pt x="23870" y="61101"/>
                </a:lnTo>
                <a:lnTo>
                  <a:pt x="21364" y="67404"/>
                </a:lnTo>
                <a:lnTo>
                  <a:pt x="19694" y="73511"/>
                </a:lnTo>
                <a:lnTo>
                  <a:pt x="16675" y="79488"/>
                </a:lnTo>
                <a:lnTo>
                  <a:pt x="12757" y="85377"/>
                </a:lnTo>
                <a:lnTo>
                  <a:pt x="8240" y="91208"/>
                </a:lnTo>
                <a:lnTo>
                  <a:pt x="5229" y="97000"/>
                </a:lnTo>
                <a:lnTo>
                  <a:pt x="3222" y="102767"/>
                </a:lnTo>
                <a:lnTo>
                  <a:pt x="991" y="114254"/>
                </a:lnTo>
                <a:lnTo>
                  <a:pt x="0" y="125710"/>
                </a:lnTo>
                <a:lnTo>
                  <a:pt x="688" y="130479"/>
                </a:lnTo>
                <a:lnTo>
                  <a:pt x="3993" y="138318"/>
                </a:lnTo>
                <a:lnTo>
                  <a:pt x="11208" y="152638"/>
                </a:lnTo>
                <a:lnTo>
                  <a:pt x="16606" y="160867"/>
                </a:lnTo>
                <a:lnTo>
                  <a:pt x="25000" y="170854"/>
                </a:lnTo>
                <a:lnTo>
                  <a:pt x="27832" y="173910"/>
                </a:lnTo>
                <a:lnTo>
                  <a:pt x="40920" y="182762"/>
                </a:lnTo>
                <a:lnTo>
                  <a:pt x="56863" y="191418"/>
                </a:lnTo>
                <a:lnTo>
                  <a:pt x="68012" y="199692"/>
                </a:lnTo>
                <a:lnTo>
                  <a:pt x="80270" y="208767"/>
                </a:lnTo>
                <a:lnTo>
                  <a:pt x="95242" y="215975"/>
                </a:lnTo>
                <a:lnTo>
                  <a:pt x="108882" y="222354"/>
                </a:lnTo>
                <a:lnTo>
                  <a:pt x="115186" y="225389"/>
                </a:lnTo>
                <a:lnTo>
                  <a:pt x="120341" y="229316"/>
                </a:lnTo>
                <a:lnTo>
                  <a:pt x="128610" y="238761"/>
                </a:lnTo>
                <a:lnTo>
                  <a:pt x="138619" y="250237"/>
                </a:lnTo>
                <a:lnTo>
                  <a:pt x="140726" y="254455"/>
                </a:lnTo>
                <a:lnTo>
                  <a:pt x="143067" y="264221"/>
                </a:lnTo>
                <a:lnTo>
                  <a:pt x="144107" y="274912"/>
                </a:lnTo>
                <a:lnTo>
                  <a:pt x="144385" y="280430"/>
                </a:lnTo>
                <a:lnTo>
                  <a:pt x="142153" y="291640"/>
                </a:lnTo>
                <a:lnTo>
                  <a:pt x="140224" y="297297"/>
                </a:lnTo>
                <a:lnTo>
                  <a:pt x="133001" y="308662"/>
                </a:lnTo>
                <a:lnTo>
                  <a:pt x="124394" y="320063"/>
                </a:lnTo>
                <a:lnTo>
                  <a:pt x="117393" y="331480"/>
                </a:lnTo>
                <a:lnTo>
                  <a:pt x="108566" y="340365"/>
                </a:lnTo>
                <a:lnTo>
                  <a:pt x="92887" y="350721"/>
                </a:lnTo>
                <a:lnTo>
                  <a:pt x="78717" y="359823"/>
                </a:lnTo>
                <a:lnTo>
                  <a:pt x="75073" y="362754"/>
                </a:lnTo>
                <a:lnTo>
                  <a:pt x="68485" y="366012"/>
                </a:lnTo>
                <a:lnTo>
                  <a:pt x="59421" y="367846"/>
                </a:lnTo>
                <a:lnTo>
                  <a:pt x="56495" y="368103"/>
                </a:lnTo>
                <a:lnTo>
                  <a:pt x="53591" y="367322"/>
                </a:lnTo>
                <a:lnTo>
                  <a:pt x="44954" y="362625"/>
                </a:lnTo>
                <a:lnTo>
                  <a:pt x="39224" y="361191"/>
                </a:lnTo>
                <a:lnTo>
                  <a:pt x="37315" y="359857"/>
                </a:lnTo>
                <a:lnTo>
                  <a:pt x="36042" y="358015"/>
                </a:lnTo>
                <a:lnTo>
                  <a:pt x="35194" y="355834"/>
                </a:lnTo>
                <a:lnTo>
                  <a:pt x="33676" y="354380"/>
                </a:lnTo>
                <a:lnTo>
                  <a:pt x="31711" y="353411"/>
                </a:lnTo>
                <a:lnTo>
                  <a:pt x="29449" y="352765"/>
                </a:lnTo>
                <a:lnTo>
                  <a:pt x="28893" y="351381"/>
                </a:lnTo>
                <a:lnTo>
                  <a:pt x="29476" y="349507"/>
                </a:lnTo>
                <a:lnTo>
                  <a:pt x="30816" y="347305"/>
                </a:lnTo>
                <a:lnTo>
                  <a:pt x="32305" y="342318"/>
                </a:lnTo>
                <a:lnTo>
                  <a:pt x="33262" y="331355"/>
                </a:lnTo>
                <a:lnTo>
                  <a:pt x="35245" y="328536"/>
                </a:lnTo>
                <a:lnTo>
                  <a:pt x="52116" y="314627"/>
                </a:lnTo>
                <a:lnTo>
                  <a:pt x="62727" y="305569"/>
                </a:lnTo>
                <a:lnTo>
                  <a:pt x="73793" y="298369"/>
                </a:lnTo>
                <a:lnTo>
                  <a:pt x="85061" y="291993"/>
                </a:lnTo>
                <a:lnTo>
                  <a:pt x="96420" y="285032"/>
                </a:lnTo>
                <a:lnTo>
                  <a:pt x="107817" y="275589"/>
                </a:lnTo>
                <a:lnTo>
                  <a:pt x="121773" y="267581"/>
                </a:lnTo>
                <a:lnTo>
                  <a:pt x="136548" y="259895"/>
                </a:lnTo>
                <a:lnTo>
                  <a:pt x="149465" y="250129"/>
                </a:lnTo>
                <a:lnTo>
                  <a:pt x="164096" y="239439"/>
                </a:lnTo>
                <a:lnTo>
                  <a:pt x="179171" y="229290"/>
                </a:lnTo>
                <a:lnTo>
                  <a:pt x="192221" y="221604"/>
                </a:lnTo>
                <a:lnTo>
                  <a:pt x="204371" y="212473"/>
                </a:lnTo>
                <a:lnTo>
                  <a:pt x="217073" y="202065"/>
                </a:lnTo>
                <a:lnTo>
                  <a:pt x="232244" y="191089"/>
                </a:lnTo>
                <a:lnTo>
                  <a:pt x="256850" y="174200"/>
                </a:lnTo>
                <a:lnTo>
                  <a:pt x="271195" y="165370"/>
                </a:lnTo>
                <a:lnTo>
                  <a:pt x="277687" y="161681"/>
                </a:lnTo>
                <a:lnTo>
                  <a:pt x="287441" y="152504"/>
                </a:lnTo>
                <a:lnTo>
                  <a:pt x="294951" y="142074"/>
                </a:lnTo>
                <a:lnTo>
                  <a:pt x="301464" y="131089"/>
                </a:lnTo>
                <a:lnTo>
                  <a:pt x="304993" y="122397"/>
                </a:lnTo>
                <a:lnTo>
                  <a:pt x="305935" y="118746"/>
                </a:lnTo>
                <a:lnTo>
                  <a:pt x="309520" y="112148"/>
                </a:lnTo>
                <a:lnTo>
                  <a:pt x="311810" y="109056"/>
                </a:lnTo>
                <a:lnTo>
                  <a:pt x="312384" y="106041"/>
                </a:lnTo>
                <a:lnTo>
                  <a:pt x="311814" y="103080"/>
                </a:lnTo>
                <a:lnTo>
                  <a:pt x="309594" y="97248"/>
                </a:lnTo>
                <a:lnTo>
                  <a:pt x="308607" y="91481"/>
                </a:lnTo>
                <a:lnTo>
                  <a:pt x="307391" y="89563"/>
                </a:lnTo>
                <a:lnTo>
                  <a:pt x="305628" y="88284"/>
                </a:lnTo>
                <a:lnTo>
                  <a:pt x="300506" y="86231"/>
                </a:lnTo>
                <a:lnTo>
                  <a:pt x="295067" y="85875"/>
                </a:lnTo>
                <a:lnTo>
                  <a:pt x="292650" y="86777"/>
                </a:lnTo>
                <a:lnTo>
                  <a:pt x="287424" y="90320"/>
                </a:lnTo>
                <a:lnTo>
                  <a:pt x="279126" y="97670"/>
                </a:lnTo>
                <a:lnTo>
                  <a:pt x="273475" y="105639"/>
                </a:lnTo>
                <a:lnTo>
                  <a:pt x="267789" y="115531"/>
                </a:lnTo>
                <a:lnTo>
                  <a:pt x="262087" y="126277"/>
                </a:lnTo>
                <a:lnTo>
                  <a:pt x="253522" y="143037"/>
                </a:lnTo>
                <a:lnTo>
                  <a:pt x="249712" y="149650"/>
                </a:lnTo>
                <a:lnTo>
                  <a:pt x="245268" y="156917"/>
                </a:lnTo>
                <a:lnTo>
                  <a:pt x="240400" y="164619"/>
                </a:lnTo>
                <a:lnTo>
                  <a:pt x="236202" y="172611"/>
                </a:lnTo>
                <a:lnTo>
                  <a:pt x="232452" y="180796"/>
                </a:lnTo>
                <a:lnTo>
                  <a:pt x="228998" y="189111"/>
                </a:lnTo>
                <a:lnTo>
                  <a:pt x="226696" y="196559"/>
                </a:lnTo>
                <a:lnTo>
                  <a:pt x="225161" y="203430"/>
                </a:lnTo>
                <a:lnTo>
                  <a:pt x="224138" y="209914"/>
                </a:lnTo>
                <a:lnTo>
                  <a:pt x="223456" y="217095"/>
                </a:lnTo>
                <a:lnTo>
                  <a:pt x="223002" y="224740"/>
                </a:lnTo>
                <a:lnTo>
                  <a:pt x="222698" y="232694"/>
                </a:lnTo>
                <a:lnTo>
                  <a:pt x="223449" y="239902"/>
                </a:lnTo>
                <a:lnTo>
                  <a:pt x="224902" y="246613"/>
                </a:lnTo>
                <a:lnTo>
                  <a:pt x="229056" y="260101"/>
                </a:lnTo>
                <a:lnTo>
                  <a:pt x="234077" y="275620"/>
                </a:lnTo>
                <a:lnTo>
                  <a:pt x="236750" y="282807"/>
                </a:lnTo>
                <a:lnTo>
                  <a:pt x="239484" y="289503"/>
                </a:lnTo>
                <a:lnTo>
                  <a:pt x="242259" y="295872"/>
                </a:lnTo>
                <a:lnTo>
                  <a:pt x="246967" y="301071"/>
                </a:lnTo>
                <a:lnTo>
                  <a:pt x="259817" y="309387"/>
                </a:lnTo>
                <a:lnTo>
                  <a:pt x="272514" y="316258"/>
                </a:lnTo>
                <a:lnTo>
                  <a:pt x="296187" y="328430"/>
                </a:lnTo>
                <a:lnTo>
                  <a:pt x="310268" y="331707"/>
                </a:lnTo>
                <a:lnTo>
                  <a:pt x="325099" y="333163"/>
                </a:lnTo>
                <a:lnTo>
                  <a:pt x="338040" y="333810"/>
                </a:lnTo>
                <a:lnTo>
                  <a:pt x="352682" y="331557"/>
                </a:lnTo>
                <a:lnTo>
                  <a:pt x="367762" y="327381"/>
                </a:lnTo>
                <a:lnTo>
                  <a:pt x="403423" y="314163"/>
                </a:lnTo>
                <a:lnTo>
                  <a:pt x="428220" y="305705"/>
                </a:lnTo>
                <a:lnTo>
                  <a:pt x="436663" y="301910"/>
                </a:lnTo>
                <a:lnTo>
                  <a:pt x="445149" y="297477"/>
                </a:lnTo>
                <a:lnTo>
                  <a:pt x="453664" y="292615"/>
                </a:lnTo>
                <a:lnTo>
                  <a:pt x="462199" y="288422"/>
                </a:lnTo>
                <a:lnTo>
                  <a:pt x="470746" y="284673"/>
                </a:lnTo>
                <a:lnTo>
                  <a:pt x="485957" y="277969"/>
                </a:lnTo>
                <a:lnTo>
                  <a:pt x="499876" y="269792"/>
                </a:lnTo>
                <a:lnTo>
                  <a:pt x="513557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514"/>
          <p:cNvSpPr/>
          <p:nvPr/>
        </p:nvSpPr>
        <p:spPr>
          <a:xfrm>
            <a:off x="5249238" y="3840483"/>
            <a:ext cx="248592" cy="668653"/>
          </a:xfrm>
          <a:custGeom>
            <a:avLst/>
            <a:gdLst/>
            <a:ahLst/>
            <a:cxnLst/>
            <a:rect l="0" t="0" r="0" b="0"/>
            <a:pathLst>
              <a:path w="248592" h="668653">
                <a:moveTo>
                  <a:pt x="248591" y="17142"/>
                </a:moveTo>
                <a:lnTo>
                  <a:pt x="244041" y="17142"/>
                </a:lnTo>
                <a:lnTo>
                  <a:pt x="242700" y="16189"/>
                </a:lnTo>
                <a:lnTo>
                  <a:pt x="241806" y="14602"/>
                </a:lnTo>
                <a:lnTo>
                  <a:pt x="241210" y="12591"/>
                </a:lnTo>
                <a:lnTo>
                  <a:pt x="239861" y="11250"/>
                </a:lnTo>
                <a:lnTo>
                  <a:pt x="238009" y="10356"/>
                </a:lnTo>
                <a:lnTo>
                  <a:pt x="232743" y="8922"/>
                </a:lnTo>
                <a:lnTo>
                  <a:pt x="227280" y="4123"/>
                </a:lnTo>
                <a:lnTo>
                  <a:pt x="224859" y="2747"/>
                </a:lnTo>
                <a:lnTo>
                  <a:pt x="219628" y="1219"/>
                </a:lnTo>
                <a:lnTo>
                  <a:pt x="214129" y="540"/>
                </a:lnTo>
                <a:lnTo>
                  <a:pt x="208510" y="238"/>
                </a:lnTo>
                <a:lnTo>
                  <a:pt x="202838" y="104"/>
                </a:lnTo>
                <a:lnTo>
                  <a:pt x="164383" y="0"/>
                </a:lnTo>
                <a:lnTo>
                  <a:pt x="160068" y="951"/>
                </a:lnTo>
                <a:lnTo>
                  <a:pt x="152733" y="4548"/>
                </a:lnTo>
                <a:lnTo>
                  <a:pt x="148491" y="5889"/>
                </a:lnTo>
                <a:lnTo>
                  <a:pt x="143758" y="6782"/>
                </a:lnTo>
                <a:lnTo>
                  <a:pt x="138697" y="7378"/>
                </a:lnTo>
                <a:lnTo>
                  <a:pt x="133418" y="8727"/>
                </a:lnTo>
                <a:lnTo>
                  <a:pt x="127995" y="10579"/>
                </a:lnTo>
                <a:lnTo>
                  <a:pt x="122474" y="12767"/>
                </a:lnTo>
                <a:lnTo>
                  <a:pt x="116888" y="16130"/>
                </a:lnTo>
                <a:lnTo>
                  <a:pt x="111259" y="20277"/>
                </a:lnTo>
                <a:lnTo>
                  <a:pt x="105602" y="24947"/>
                </a:lnTo>
                <a:lnTo>
                  <a:pt x="99925" y="29013"/>
                </a:lnTo>
                <a:lnTo>
                  <a:pt x="94235" y="32676"/>
                </a:lnTo>
                <a:lnTo>
                  <a:pt x="88537" y="36070"/>
                </a:lnTo>
                <a:lnTo>
                  <a:pt x="82834" y="41191"/>
                </a:lnTo>
                <a:lnTo>
                  <a:pt x="77126" y="47462"/>
                </a:lnTo>
                <a:lnTo>
                  <a:pt x="71416" y="54500"/>
                </a:lnTo>
                <a:lnTo>
                  <a:pt x="66658" y="61097"/>
                </a:lnTo>
                <a:lnTo>
                  <a:pt x="62532" y="67400"/>
                </a:lnTo>
                <a:lnTo>
                  <a:pt x="58830" y="73507"/>
                </a:lnTo>
                <a:lnTo>
                  <a:pt x="54456" y="79484"/>
                </a:lnTo>
                <a:lnTo>
                  <a:pt x="49636" y="85373"/>
                </a:lnTo>
                <a:lnTo>
                  <a:pt x="44516" y="91204"/>
                </a:lnTo>
                <a:lnTo>
                  <a:pt x="39199" y="97949"/>
                </a:lnTo>
                <a:lnTo>
                  <a:pt x="33749" y="105304"/>
                </a:lnTo>
                <a:lnTo>
                  <a:pt x="28211" y="113064"/>
                </a:lnTo>
                <a:lnTo>
                  <a:pt x="23566" y="120142"/>
                </a:lnTo>
                <a:lnTo>
                  <a:pt x="15865" y="133087"/>
                </a:lnTo>
                <a:lnTo>
                  <a:pt x="11807" y="147730"/>
                </a:lnTo>
                <a:lnTo>
                  <a:pt x="9052" y="164716"/>
                </a:lnTo>
                <a:lnTo>
                  <a:pt x="4652" y="184965"/>
                </a:lnTo>
                <a:lnTo>
                  <a:pt x="2062" y="204125"/>
                </a:lnTo>
                <a:lnTo>
                  <a:pt x="910" y="223118"/>
                </a:lnTo>
                <a:lnTo>
                  <a:pt x="398" y="244259"/>
                </a:lnTo>
                <a:lnTo>
                  <a:pt x="0" y="338409"/>
                </a:lnTo>
                <a:lnTo>
                  <a:pt x="948" y="349430"/>
                </a:lnTo>
                <a:lnTo>
                  <a:pt x="2534" y="360587"/>
                </a:lnTo>
                <a:lnTo>
                  <a:pt x="4543" y="371835"/>
                </a:lnTo>
                <a:lnTo>
                  <a:pt x="5883" y="383144"/>
                </a:lnTo>
                <a:lnTo>
                  <a:pt x="6776" y="394493"/>
                </a:lnTo>
                <a:lnTo>
                  <a:pt x="7371" y="405869"/>
                </a:lnTo>
                <a:lnTo>
                  <a:pt x="8720" y="417264"/>
                </a:lnTo>
                <a:lnTo>
                  <a:pt x="10572" y="428670"/>
                </a:lnTo>
                <a:lnTo>
                  <a:pt x="12760" y="440084"/>
                </a:lnTo>
                <a:lnTo>
                  <a:pt x="14218" y="451503"/>
                </a:lnTo>
                <a:lnTo>
                  <a:pt x="15190" y="462926"/>
                </a:lnTo>
                <a:lnTo>
                  <a:pt x="15838" y="474351"/>
                </a:lnTo>
                <a:lnTo>
                  <a:pt x="19098" y="494666"/>
                </a:lnTo>
                <a:lnTo>
                  <a:pt x="22770" y="513219"/>
                </a:lnTo>
                <a:lnTo>
                  <a:pt x="24401" y="530991"/>
                </a:lnTo>
                <a:lnTo>
                  <a:pt x="27667" y="548414"/>
                </a:lnTo>
                <a:lnTo>
                  <a:pt x="31340" y="565683"/>
                </a:lnTo>
                <a:lnTo>
                  <a:pt x="32972" y="582883"/>
                </a:lnTo>
                <a:lnTo>
                  <a:pt x="33699" y="597512"/>
                </a:lnTo>
                <a:lnTo>
                  <a:pt x="34107" y="616458"/>
                </a:lnTo>
                <a:lnTo>
                  <a:pt x="34279" y="6686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515"/>
          <p:cNvSpPr/>
          <p:nvPr/>
        </p:nvSpPr>
        <p:spPr>
          <a:xfrm>
            <a:off x="5017770" y="4144259"/>
            <a:ext cx="787436" cy="296282"/>
          </a:xfrm>
          <a:custGeom>
            <a:avLst/>
            <a:gdLst/>
            <a:ahLst/>
            <a:cxnLst/>
            <a:rect l="0" t="0" r="0" b="0"/>
            <a:pathLst>
              <a:path w="787436" h="296282">
                <a:moveTo>
                  <a:pt x="0" y="167708"/>
                </a:moveTo>
                <a:lnTo>
                  <a:pt x="0" y="159489"/>
                </a:lnTo>
                <a:lnTo>
                  <a:pt x="4550" y="159241"/>
                </a:lnTo>
                <a:lnTo>
                  <a:pt x="6843" y="158253"/>
                </a:lnTo>
                <a:lnTo>
                  <a:pt x="14622" y="153265"/>
                </a:lnTo>
                <a:lnTo>
                  <a:pt x="33170" y="146368"/>
                </a:lnTo>
                <a:lnTo>
                  <a:pt x="46175" y="143936"/>
                </a:lnTo>
                <a:lnTo>
                  <a:pt x="60527" y="141903"/>
                </a:lnTo>
                <a:lnTo>
                  <a:pt x="80269" y="136356"/>
                </a:lnTo>
                <a:lnTo>
                  <a:pt x="95682" y="134724"/>
                </a:lnTo>
                <a:lnTo>
                  <a:pt x="112058" y="128918"/>
                </a:lnTo>
                <a:lnTo>
                  <a:pt x="129813" y="120941"/>
                </a:lnTo>
                <a:lnTo>
                  <a:pt x="150404" y="114220"/>
                </a:lnTo>
                <a:lnTo>
                  <a:pt x="178866" y="105082"/>
                </a:lnTo>
                <a:lnTo>
                  <a:pt x="199194" y="99234"/>
                </a:lnTo>
                <a:lnTo>
                  <a:pt x="219975" y="92508"/>
                </a:lnTo>
                <a:lnTo>
                  <a:pt x="229517" y="88047"/>
                </a:lnTo>
                <a:lnTo>
                  <a:pt x="247740" y="78963"/>
                </a:lnTo>
                <a:lnTo>
                  <a:pt x="265364" y="71751"/>
                </a:lnTo>
                <a:lnTo>
                  <a:pt x="282722" y="65370"/>
                </a:lnTo>
                <a:lnTo>
                  <a:pt x="325732" y="50621"/>
                </a:lnTo>
                <a:lnTo>
                  <a:pt x="342890" y="44867"/>
                </a:lnTo>
                <a:lnTo>
                  <a:pt x="364063" y="36273"/>
                </a:lnTo>
                <a:lnTo>
                  <a:pt x="382402" y="27693"/>
                </a:lnTo>
                <a:lnTo>
                  <a:pt x="394111" y="24517"/>
                </a:lnTo>
                <a:lnTo>
                  <a:pt x="399900" y="23670"/>
                </a:lnTo>
                <a:lnTo>
                  <a:pt x="404712" y="24057"/>
                </a:lnTo>
                <a:lnTo>
                  <a:pt x="408873" y="25269"/>
                </a:lnTo>
                <a:lnTo>
                  <a:pt x="416036" y="28202"/>
                </a:lnTo>
                <a:lnTo>
                  <a:pt x="422395" y="29505"/>
                </a:lnTo>
                <a:lnTo>
                  <a:pt x="428396" y="32625"/>
                </a:lnTo>
                <a:lnTo>
                  <a:pt x="431329" y="34790"/>
                </a:lnTo>
                <a:lnTo>
                  <a:pt x="437129" y="42276"/>
                </a:lnTo>
                <a:lnTo>
                  <a:pt x="440009" y="46939"/>
                </a:lnTo>
                <a:lnTo>
                  <a:pt x="442882" y="51953"/>
                </a:lnTo>
                <a:lnTo>
                  <a:pt x="448614" y="62604"/>
                </a:lnTo>
                <a:lnTo>
                  <a:pt x="450523" y="68111"/>
                </a:lnTo>
                <a:lnTo>
                  <a:pt x="451796" y="73688"/>
                </a:lnTo>
                <a:lnTo>
                  <a:pt x="452645" y="79311"/>
                </a:lnTo>
                <a:lnTo>
                  <a:pt x="453211" y="84964"/>
                </a:lnTo>
                <a:lnTo>
                  <a:pt x="453587" y="90638"/>
                </a:lnTo>
                <a:lnTo>
                  <a:pt x="453839" y="96325"/>
                </a:lnTo>
                <a:lnTo>
                  <a:pt x="454959" y="103927"/>
                </a:lnTo>
                <a:lnTo>
                  <a:pt x="456659" y="112805"/>
                </a:lnTo>
                <a:lnTo>
                  <a:pt x="458744" y="122534"/>
                </a:lnTo>
                <a:lnTo>
                  <a:pt x="460134" y="131877"/>
                </a:lnTo>
                <a:lnTo>
                  <a:pt x="461061" y="140963"/>
                </a:lnTo>
                <a:lnTo>
                  <a:pt x="461679" y="149878"/>
                </a:lnTo>
                <a:lnTo>
                  <a:pt x="462091" y="158679"/>
                </a:lnTo>
                <a:lnTo>
                  <a:pt x="462548" y="176078"/>
                </a:lnTo>
                <a:lnTo>
                  <a:pt x="462914" y="276014"/>
                </a:lnTo>
                <a:lnTo>
                  <a:pt x="462914" y="296281"/>
                </a:lnTo>
                <a:lnTo>
                  <a:pt x="462914" y="227052"/>
                </a:lnTo>
                <a:lnTo>
                  <a:pt x="464820" y="218701"/>
                </a:lnTo>
                <a:lnTo>
                  <a:pt x="467995" y="210276"/>
                </a:lnTo>
                <a:lnTo>
                  <a:pt x="472017" y="201802"/>
                </a:lnTo>
                <a:lnTo>
                  <a:pt x="475650" y="192342"/>
                </a:lnTo>
                <a:lnTo>
                  <a:pt x="479025" y="182226"/>
                </a:lnTo>
                <a:lnTo>
                  <a:pt x="488325" y="152325"/>
                </a:lnTo>
                <a:lnTo>
                  <a:pt x="491285" y="143165"/>
                </a:lnTo>
                <a:lnTo>
                  <a:pt x="495164" y="134201"/>
                </a:lnTo>
                <a:lnTo>
                  <a:pt x="499654" y="125368"/>
                </a:lnTo>
                <a:lnTo>
                  <a:pt x="504552" y="116621"/>
                </a:lnTo>
                <a:lnTo>
                  <a:pt x="509723" y="108885"/>
                </a:lnTo>
                <a:lnTo>
                  <a:pt x="515075" y="101823"/>
                </a:lnTo>
                <a:lnTo>
                  <a:pt x="520548" y="95210"/>
                </a:lnTo>
                <a:lnTo>
                  <a:pt x="526102" y="88896"/>
                </a:lnTo>
                <a:lnTo>
                  <a:pt x="531709" y="82781"/>
                </a:lnTo>
                <a:lnTo>
                  <a:pt x="543020" y="70908"/>
                </a:lnTo>
                <a:lnTo>
                  <a:pt x="571512" y="42025"/>
                </a:lnTo>
                <a:lnTo>
                  <a:pt x="582935" y="33109"/>
                </a:lnTo>
                <a:lnTo>
                  <a:pt x="593409" y="25971"/>
                </a:lnTo>
                <a:lnTo>
                  <a:pt x="601240" y="19624"/>
                </a:lnTo>
                <a:lnTo>
                  <a:pt x="605614" y="17550"/>
                </a:lnTo>
                <a:lnTo>
                  <a:pt x="619919" y="13680"/>
                </a:lnTo>
                <a:lnTo>
                  <a:pt x="627309" y="9398"/>
                </a:lnTo>
                <a:lnTo>
                  <a:pt x="630613" y="8828"/>
                </a:lnTo>
                <a:lnTo>
                  <a:pt x="633769" y="9401"/>
                </a:lnTo>
                <a:lnTo>
                  <a:pt x="639815" y="11624"/>
                </a:lnTo>
                <a:lnTo>
                  <a:pt x="649526" y="13829"/>
                </a:lnTo>
                <a:lnTo>
                  <a:pt x="658883" y="17720"/>
                </a:lnTo>
                <a:lnTo>
                  <a:pt x="662140" y="20091"/>
                </a:lnTo>
                <a:lnTo>
                  <a:pt x="664312" y="22624"/>
                </a:lnTo>
                <a:lnTo>
                  <a:pt x="665759" y="25265"/>
                </a:lnTo>
                <a:lnTo>
                  <a:pt x="667368" y="33280"/>
                </a:lnTo>
                <a:lnTo>
                  <a:pt x="667796" y="38084"/>
                </a:lnTo>
                <a:lnTo>
                  <a:pt x="669035" y="43192"/>
                </a:lnTo>
                <a:lnTo>
                  <a:pt x="670813" y="48502"/>
                </a:lnTo>
                <a:lnTo>
                  <a:pt x="672951" y="53948"/>
                </a:lnTo>
                <a:lnTo>
                  <a:pt x="674377" y="60435"/>
                </a:lnTo>
                <a:lnTo>
                  <a:pt x="675327" y="67618"/>
                </a:lnTo>
                <a:lnTo>
                  <a:pt x="675960" y="75264"/>
                </a:lnTo>
                <a:lnTo>
                  <a:pt x="676382" y="83219"/>
                </a:lnTo>
                <a:lnTo>
                  <a:pt x="676851" y="99677"/>
                </a:lnTo>
                <a:lnTo>
                  <a:pt x="677213" y="160944"/>
                </a:lnTo>
                <a:lnTo>
                  <a:pt x="677225" y="189232"/>
                </a:lnTo>
                <a:lnTo>
                  <a:pt x="678178" y="195392"/>
                </a:lnTo>
                <a:lnTo>
                  <a:pt x="679766" y="201404"/>
                </a:lnTo>
                <a:lnTo>
                  <a:pt x="681777" y="207317"/>
                </a:lnTo>
                <a:lnTo>
                  <a:pt x="686552" y="216427"/>
                </a:lnTo>
                <a:lnTo>
                  <a:pt x="689159" y="220190"/>
                </a:lnTo>
                <a:lnTo>
                  <a:pt x="691849" y="222698"/>
                </a:lnTo>
                <a:lnTo>
                  <a:pt x="694595" y="224371"/>
                </a:lnTo>
                <a:lnTo>
                  <a:pt x="697378" y="225485"/>
                </a:lnTo>
                <a:lnTo>
                  <a:pt x="708997" y="234207"/>
                </a:lnTo>
                <a:lnTo>
                  <a:pt x="709837" y="234900"/>
                </a:lnTo>
                <a:lnTo>
                  <a:pt x="712302" y="234410"/>
                </a:lnTo>
                <a:lnTo>
                  <a:pt x="727406" y="229320"/>
                </a:lnTo>
                <a:lnTo>
                  <a:pt x="730682" y="228785"/>
                </a:lnTo>
                <a:lnTo>
                  <a:pt x="732866" y="227476"/>
                </a:lnTo>
                <a:lnTo>
                  <a:pt x="734322" y="225651"/>
                </a:lnTo>
                <a:lnTo>
                  <a:pt x="735293" y="223482"/>
                </a:lnTo>
                <a:lnTo>
                  <a:pt x="741452" y="218532"/>
                </a:lnTo>
                <a:lnTo>
                  <a:pt x="745761" y="215878"/>
                </a:lnTo>
                <a:lnTo>
                  <a:pt x="748634" y="213156"/>
                </a:lnTo>
                <a:lnTo>
                  <a:pt x="750549" y="210389"/>
                </a:lnTo>
                <a:lnTo>
                  <a:pt x="753630" y="203822"/>
                </a:lnTo>
                <a:lnTo>
                  <a:pt x="766087" y="178626"/>
                </a:lnTo>
                <a:lnTo>
                  <a:pt x="768852" y="172129"/>
                </a:lnTo>
                <a:lnTo>
                  <a:pt x="771648" y="164941"/>
                </a:lnTo>
                <a:lnTo>
                  <a:pt x="774464" y="157290"/>
                </a:lnTo>
                <a:lnTo>
                  <a:pt x="776342" y="149333"/>
                </a:lnTo>
                <a:lnTo>
                  <a:pt x="777593" y="141171"/>
                </a:lnTo>
                <a:lnTo>
                  <a:pt x="778428" y="132872"/>
                </a:lnTo>
                <a:lnTo>
                  <a:pt x="778984" y="124481"/>
                </a:lnTo>
                <a:lnTo>
                  <a:pt x="779355" y="116030"/>
                </a:lnTo>
                <a:lnTo>
                  <a:pt x="779602" y="107539"/>
                </a:lnTo>
                <a:lnTo>
                  <a:pt x="780720" y="99973"/>
                </a:lnTo>
                <a:lnTo>
                  <a:pt x="782417" y="93024"/>
                </a:lnTo>
                <a:lnTo>
                  <a:pt x="784501" y="86486"/>
                </a:lnTo>
                <a:lnTo>
                  <a:pt x="785891" y="80223"/>
                </a:lnTo>
                <a:lnTo>
                  <a:pt x="786817" y="74142"/>
                </a:lnTo>
                <a:lnTo>
                  <a:pt x="787435" y="68183"/>
                </a:lnTo>
                <a:lnTo>
                  <a:pt x="786894" y="62306"/>
                </a:lnTo>
                <a:lnTo>
                  <a:pt x="785581" y="56483"/>
                </a:lnTo>
                <a:lnTo>
                  <a:pt x="783753" y="50695"/>
                </a:lnTo>
                <a:lnTo>
                  <a:pt x="780629" y="44932"/>
                </a:lnTo>
                <a:lnTo>
                  <a:pt x="776642" y="39185"/>
                </a:lnTo>
                <a:lnTo>
                  <a:pt x="772078" y="33448"/>
                </a:lnTo>
                <a:lnTo>
                  <a:pt x="764468" y="24534"/>
                </a:lnTo>
                <a:lnTo>
                  <a:pt x="756958" y="17398"/>
                </a:lnTo>
                <a:lnTo>
                  <a:pt x="747271" y="11051"/>
                </a:lnTo>
                <a:lnTo>
                  <a:pt x="734075" y="7595"/>
                </a:lnTo>
                <a:lnTo>
                  <a:pt x="711422" y="5377"/>
                </a:lnTo>
                <a:lnTo>
                  <a:pt x="691804" y="442"/>
                </a:lnTo>
                <a:lnTo>
                  <a:pt x="685040" y="0"/>
                </a:lnTo>
                <a:lnTo>
                  <a:pt x="660496" y="3594"/>
                </a:lnTo>
                <a:lnTo>
                  <a:pt x="638405" y="4668"/>
                </a:lnTo>
                <a:lnTo>
                  <a:pt x="625792" y="48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516"/>
          <p:cNvSpPr/>
          <p:nvPr/>
        </p:nvSpPr>
        <p:spPr>
          <a:xfrm>
            <a:off x="5857875" y="4081104"/>
            <a:ext cx="625793" cy="290854"/>
          </a:xfrm>
          <a:custGeom>
            <a:avLst/>
            <a:gdLst/>
            <a:ahLst/>
            <a:cxnLst/>
            <a:rect l="0" t="0" r="0" b="0"/>
            <a:pathLst>
              <a:path w="625793" h="290854">
                <a:moveTo>
                  <a:pt x="0" y="33696"/>
                </a:moveTo>
                <a:lnTo>
                  <a:pt x="0" y="45627"/>
                </a:lnTo>
                <a:lnTo>
                  <a:pt x="952" y="47365"/>
                </a:lnTo>
                <a:lnTo>
                  <a:pt x="2540" y="48524"/>
                </a:lnTo>
                <a:lnTo>
                  <a:pt x="4550" y="49296"/>
                </a:lnTo>
                <a:lnTo>
                  <a:pt x="11931" y="54934"/>
                </a:lnTo>
                <a:lnTo>
                  <a:pt x="14621" y="59284"/>
                </a:lnTo>
                <a:lnTo>
                  <a:pt x="17367" y="65042"/>
                </a:lnTo>
                <a:lnTo>
                  <a:pt x="20151" y="71738"/>
                </a:lnTo>
                <a:lnTo>
                  <a:pt x="22959" y="78108"/>
                </a:lnTo>
                <a:lnTo>
                  <a:pt x="28619" y="90264"/>
                </a:lnTo>
                <a:lnTo>
                  <a:pt x="31462" y="97125"/>
                </a:lnTo>
                <a:lnTo>
                  <a:pt x="34309" y="104557"/>
                </a:lnTo>
                <a:lnTo>
                  <a:pt x="37160" y="112369"/>
                </a:lnTo>
                <a:lnTo>
                  <a:pt x="39061" y="120434"/>
                </a:lnTo>
                <a:lnTo>
                  <a:pt x="40328" y="128669"/>
                </a:lnTo>
                <a:lnTo>
                  <a:pt x="41173" y="137016"/>
                </a:lnTo>
                <a:lnTo>
                  <a:pt x="42688" y="145439"/>
                </a:lnTo>
                <a:lnTo>
                  <a:pt x="44651" y="153911"/>
                </a:lnTo>
                <a:lnTo>
                  <a:pt x="46912" y="162417"/>
                </a:lnTo>
                <a:lnTo>
                  <a:pt x="51965" y="179487"/>
                </a:lnTo>
                <a:lnTo>
                  <a:pt x="54645" y="188040"/>
                </a:lnTo>
                <a:lnTo>
                  <a:pt x="56433" y="196600"/>
                </a:lnTo>
                <a:lnTo>
                  <a:pt x="57624" y="205163"/>
                </a:lnTo>
                <a:lnTo>
                  <a:pt x="58418" y="213730"/>
                </a:lnTo>
                <a:lnTo>
                  <a:pt x="59901" y="221346"/>
                </a:lnTo>
                <a:lnTo>
                  <a:pt x="61841" y="228328"/>
                </a:lnTo>
                <a:lnTo>
                  <a:pt x="64087" y="234888"/>
                </a:lnTo>
                <a:lnTo>
                  <a:pt x="65585" y="241167"/>
                </a:lnTo>
                <a:lnTo>
                  <a:pt x="66583" y="247257"/>
                </a:lnTo>
                <a:lnTo>
                  <a:pt x="67248" y="253222"/>
                </a:lnTo>
                <a:lnTo>
                  <a:pt x="67692" y="259104"/>
                </a:lnTo>
                <a:lnTo>
                  <a:pt x="67988" y="264931"/>
                </a:lnTo>
                <a:lnTo>
                  <a:pt x="68404" y="279692"/>
                </a:lnTo>
                <a:lnTo>
                  <a:pt x="68578" y="290784"/>
                </a:lnTo>
                <a:lnTo>
                  <a:pt x="68578" y="290813"/>
                </a:lnTo>
                <a:lnTo>
                  <a:pt x="64029" y="290853"/>
                </a:lnTo>
                <a:lnTo>
                  <a:pt x="62688" y="288954"/>
                </a:lnTo>
                <a:lnTo>
                  <a:pt x="61198" y="281764"/>
                </a:lnTo>
                <a:lnTo>
                  <a:pt x="60801" y="277179"/>
                </a:lnTo>
                <a:lnTo>
                  <a:pt x="60537" y="272218"/>
                </a:lnTo>
                <a:lnTo>
                  <a:pt x="60360" y="267006"/>
                </a:lnTo>
                <a:lnTo>
                  <a:pt x="60112" y="246017"/>
                </a:lnTo>
                <a:lnTo>
                  <a:pt x="60016" y="191847"/>
                </a:lnTo>
                <a:lnTo>
                  <a:pt x="60966" y="181040"/>
                </a:lnTo>
                <a:lnTo>
                  <a:pt x="62551" y="170026"/>
                </a:lnTo>
                <a:lnTo>
                  <a:pt x="64561" y="158872"/>
                </a:lnTo>
                <a:lnTo>
                  <a:pt x="66853" y="148579"/>
                </a:lnTo>
                <a:lnTo>
                  <a:pt x="69334" y="138860"/>
                </a:lnTo>
                <a:lnTo>
                  <a:pt x="71940" y="129523"/>
                </a:lnTo>
                <a:lnTo>
                  <a:pt x="75582" y="119488"/>
                </a:lnTo>
                <a:lnTo>
                  <a:pt x="79916" y="108988"/>
                </a:lnTo>
                <a:lnTo>
                  <a:pt x="88858" y="89066"/>
                </a:lnTo>
                <a:lnTo>
                  <a:pt x="96007" y="73862"/>
                </a:lnTo>
                <a:lnTo>
                  <a:pt x="100200" y="66188"/>
                </a:lnTo>
                <a:lnTo>
                  <a:pt x="104900" y="58215"/>
                </a:lnTo>
                <a:lnTo>
                  <a:pt x="109938" y="50042"/>
                </a:lnTo>
                <a:lnTo>
                  <a:pt x="115202" y="43641"/>
                </a:lnTo>
                <a:lnTo>
                  <a:pt x="120616" y="38420"/>
                </a:lnTo>
                <a:lnTo>
                  <a:pt x="130759" y="30081"/>
                </a:lnTo>
                <a:lnTo>
                  <a:pt x="138443" y="23199"/>
                </a:lnTo>
                <a:lnTo>
                  <a:pt x="147572" y="16966"/>
                </a:lnTo>
                <a:lnTo>
                  <a:pt x="152674" y="13970"/>
                </a:lnTo>
                <a:lnTo>
                  <a:pt x="157980" y="12925"/>
                </a:lnTo>
                <a:lnTo>
                  <a:pt x="163422" y="13181"/>
                </a:lnTo>
                <a:lnTo>
                  <a:pt x="180184" y="15552"/>
                </a:lnTo>
                <a:lnTo>
                  <a:pt x="185845" y="15885"/>
                </a:lnTo>
                <a:lnTo>
                  <a:pt x="190571" y="17059"/>
                </a:lnTo>
                <a:lnTo>
                  <a:pt x="198363" y="20904"/>
                </a:lnTo>
                <a:lnTo>
                  <a:pt x="207541" y="28328"/>
                </a:lnTo>
                <a:lnTo>
                  <a:pt x="212656" y="32975"/>
                </a:lnTo>
                <a:lnTo>
                  <a:pt x="216065" y="37978"/>
                </a:lnTo>
                <a:lnTo>
                  <a:pt x="218338" y="43218"/>
                </a:lnTo>
                <a:lnTo>
                  <a:pt x="219854" y="48616"/>
                </a:lnTo>
                <a:lnTo>
                  <a:pt x="224077" y="62234"/>
                </a:lnTo>
                <a:lnTo>
                  <a:pt x="226537" y="69866"/>
                </a:lnTo>
                <a:lnTo>
                  <a:pt x="228177" y="78764"/>
                </a:lnTo>
                <a:lnTo>
                  <a:pt x="229270" y="88506"/>
                </a:lnTo>
                <a:lnTo>
                  <a:pt x="229999" y="98811"/>
                </a:lnTo>
                <a:lnTo>
                  <a:pt x="230485" y="108539"/>
                </a:lnTo>
                <a:lnTo>
                  <a:pt x="231025" y="126967"/>
                </a:lnTo>
                <a:lnTo>
                  <a:pt x="231329" y="153406"/>
                </a:lnTo>
                <a:lnTo>
                  <a:pt x="230419" y="162080"/>
                </a:lnTo>
                <a:lnTo>
                  <a:pt x="228860" y="170720"/>
                </a:lnTo>
                <a:lnTo>
                  <a:pt x="226868" y="179338"/>
                </a:lnTo>
                <a:lnTo>
                  <a:pt x="225540" y="187940"/>
                </a:lnTo>
                <a:lnTo>
                  <a:pt x="224655" y="196533"/>
                </a:lnTo>
                <a:lnTo>
                  <a:pt x="224065" y="205119"/>
                </a:lnTo>
                <a:lnTo>
                  <a:pt x="222719" y="212748"/>
                </a:lnTo>
                <a:lnTo>
                  <a:pt x="220869" y="219739"/>
                </a:lnTo>
                <a:lnTo>
                  <a:pt x="218683" y="226304"/>
                </a:lnTo>
                <a:lnTo>
                  <a:pt x="217226" y="232586"/>
                </a:lnTo>
                <a:lnTo>
                  <a:pt x="216255" y="238679"/>
                </a:lnTo>
                <a:lnTo>
                  <a:pt x="215608" y="244646"/>
                </a:lnTo>
                <a:lnTo>
                  <a:pt x="214223" y="248624"/>
                </a:lnTo>
                <a:lnTo>
                  <a:pt x="212348" y="251277"/>
                </a:lnTo>
                <a:lnTo>
                  <a:pt x="210145" y="253045"/>
                </a:lnTo>
                <a:lnTo>
                  <a:pt x="208677" y="255176"/>
                </a:lnTo>
                <a:lnTo>
                  <a:pt x="206127" y="263651"/>
                </a:lnTo>
                <a:lnTo>
                  <a:pt x="205997" y="263199"/>
                </a:lnTo>
                <a:lnTo>
                  <a:pt x="205791" y="255630"/>
                </a:lnTo>
                <a:lnTo>
                  <a:pt x="205740" y="195906"/>
                </a:lnTo>
                <a:lnTo>
                  <a:pt x="206693" y="186604"/>
                </a:lnTo>
                <a:lnTo>
                  <a:pt x="208280" y="176592"/>
                </a:lnTo>
                <a:lnTo>
                  <a:pt x="210291" y="166107"/>
                </a:lnTo>
                <a:lnTo>
                  <a:pt x="213536" y="154355"/>
                </a:lnTo>
                <a:lnTo>
                  <a:pt x="217605" y="141758"/>
                </a:lnTo>
                <a:lnTo>
                  <a:pt x="222222" y="128597"/>
                </a:lnTo>
                <a:lnTo>
                  <a:pt x="227205" y="116013"/>
                </a:lnTo>
                <a:lnTo>
                  <a:pt x="232433" y="103814"/>
                </a:lnTo>
                <a:lnTo>
                  <a:pt x="237823" y="91871"/>
                </a:lnTo>
                <a:lnTo>
                  <a:pt x="243321" y="81052"/>
                </a:lnTo>
                <a:lnTo>
                  <a:pt x="248891" y="70982"/>
                </a:lnTo>
                <a:lnTo>
                  <a:pt x="254510" y="61410"/>
                </a:lnTo>
                <a:lnTo>
                  <a:pt x="261113" y="52172"/>
                </a:lnTo>
                <a:lnTo>
                  <a:pt x="268373" y="43156"/>
                </a:lnTo>
                <a:lnTo>
                  <a:pt x="276070" y="34288"/>
                </a:lnTo>
                <a:lnTo>
                  <a:pt x="283107" y="27423"/>
                </a:lnTo>
                <a:lnTo>
                  <a:pt x="289703" y="21894"/>
                </a:lnTo>
                <a:lnTo>
                  <a:pt x="301159" y="13210"/>
                </a:lnTo>
                <a:lnTo>
                  <a:pt x="309426" y="6176"/>
                </a:lnTo>
                <a:lnTo>
                  <a:pt x="313916" y="3919"/>
                </a:lnTo>
                <a:lnTo>
                  <a:pt x="328385" y="743"/>
                </a:lnTo>
                <a:lnTo>
                  <a:pt x="335814" y="0"/>
                </a:lnTo>
                <a:lnTo>
                  <a:pt x="344830" y="2210"/>
                </a:lnTo>
                <a:lnTo>
                  <a:pt x="354235" y="6367"/>
                </a:lnTo>
                <a:lnTo>
                  <a:pt x="361590" y="11389"/>
                </a:lnTo>
                <a:lnTo>
                  <a:pt x="368034" y="19337"/>
                </a:lnTo>
                <a:lnTo>
                  <a:pt x="371086" y="24123"/>
                </a:lnTo>
                <a:lnTo>
                  <a:pt x="374073" y="30171"/>
                </a:lnTo>
                <a:lnTo>
                  <a:pt x="377017" y="37061"/>
                </a:lnTo>
                <a:lnTo>
                  <a:pt x="379932" y="44512"/>
                </a:lnTo>
                <a:lnTo>
                  <a:pt x="382828" y="51384"/>
                </a:lnTo>
                <a:lnTo>
                  <a:pt x="388585" y="64099"/>
                </a:lnTo>
                <a:lnTo>
                  <a:pt x="390502" y="71110"/>
                </a:lnTo>
                <a:lnTo>
                  <a:pt x="391779" y="78641"/>
                </a:lnTo>
                <a:lnTo>
                  <a:pt x="392631" y="86519"/>
                </a:lnTo>
                <a:lnTo>
                  <a:pt x="394151" y="94629"/>
                </a:lnTo>
                <a:lnTo>
                  <a:pt x="396118" y="102893"/>
                </a:lnTo>
                <a:lnTo>
                  <a:pt x="398381" y="111260"/>
                </a:lnTo>
                <a:lnTo>
                  <a:pt x="399889" y="118743"/>
                </a:lnTo>
                <a:lnTo>
                  <a:pt x="400895" y="125636"/>
                </a:lnTo>
                <a:lnTo>
                  <a:pt x="401566" y="132137"/>
                </a:lnTo>
                <a:lnTo>
                  <a:pt x="402966" y="139328"/>
                </a:lnTo>
                <a:lnTo>
                  <a:pt x="404851" y="146980"/>
                </a:lnTo>
                <a:lnTo>
                  <a:pt x="407060" y="154938"/>
                </a:lnTo>
                <a:lnTo>
                  <a:pt x="409486" y="162149"/>
                </a:lnTo>
                <a:lnTo>
                  <a:pt x="412056" y="168861"/>
                </a:lnTo>
                <a:lnTo>
                  <a:pt x="414721" y="175241"/>
                </a:lnTo>
                <a:lnTo>
                  <a:pt x="417450" y="181399"/>
                </a:lnTo>
                <a:lnTo>
                  <a:pt x="423023" y="193322"/>
                </a:lnTo>
                <a:lnTo>
                  <a:pt x="425843" y="198215"/>
                </a:lnTo>
                <a:lnTo>
                  <a:pt x="431516" y="206193"/>
                </a:lnTo>
                <a:lnTo>
                  <a:pt x="437212" y="212914"/>
                </a:lnTo>
                <a:lnTo>
                  <a:pt x="440064" y="216039"/>
                </a:lnTo>
                <a:lnTo>
                  <a:pt x="442919" y="218123"/>
                </a:lnTo>
                <a:lnTo>
                  <a:pt x="451487" y="222008"/>
                </a:lnTo>
                <a:lnTo>
                  <a:pt x="457200" y="226292"/>
                </a:lnTo>
                <a:lnTo>
                  <a:pt x="460058" y="226864"/>
                </a:lnTo>
                <a:lnTo>
                  <a:pt x="462915" y="226291"/>
                </a:lnTo>
                <a:lnTo>
                  <a:pt x="468630" y="224069"/>
                </a:lnTo>
                <a:lnTo>
                  <a:pt x="474344" y="223081"/>
                </a:lnTo>
                <a:lnTo>
                  <a:pt x="477202" y="221865"/>
                </a:lnTo>
                <a:lnTo>
                  <a:pt x="491172" y="213069"/>
                </a:lnTo>
                <a:lnTo>
                  <a:pt x="503990" y="204954"/>
                </a:lnTo>
                <a:lnTo>
                  <a:pt x="507443" y="202160"/>
                </a:lnTo>
                <a:lnTo>
                  <a:pt x="510698" y="197440"/>
                </a:lnTo>
                <a:lnTo>
                  <a:pt x="513820" y="191436"/>
                </a:lnTo>
                <a:lnTo>
                  <a:pt x="516854" y="184576"/>
                </a:lnTo>
                <a:lnTo>
                  <a:pt x="519829" y="177145"/>
                </a:lnTo>
                <a:lnTo>
                  <a:pt x="525675" y="161268"/>
                </a:lnTo>
                <a:lnTo>
                  <a:pt x="529520" y="153034"/>
                </a:lnTo>
                <a:lnTo>
                  <a:pt x="533988" y="144687"/>
                </a:lnTo>
                <a:lnTo>
                  <a:pt x="538872" y="136265"/>
                </a:lnTo>
                <a:lnTo>
                  <a:pt x="549378" y="119287"/>
                </a:lnTo>
                <a:lnTo>
                  <a:pt x="554847" y="110759"/>
                </a:lnTo>
                <a:lnTo>
                  <a:pt x="560398" y="101263"/>
                </a:lnTo>
                <a:lnTo>
                  <a:pt x="566004" y="91123"/>
                </a:lnTo>
                <a:lnTo>
                  <a:pt x="571646" y="80553"/>
                </a:lnTo>
                <a:lnTo>
                  <a:pt x="577312" y="70649"/>
                </a:lnTo>
                <a:lnTo>
                  <a:pt x="582995" y="61189"/>
                </a:lnTo>
                <a:lnTo>
                  <a:pt x="588688" y="52024"/>
                </a:lnTo>
                <a:lnTo>
                  <a:pt x="594389" y="44010"/>
                </a:lnTo>
                <a:lnTo>
                  <a:pt x="600094" y="36762"/>
                </a:lnTo>
                <a:lnTo>
                  <a:pt x="605803" y="30025"/>
                </a:lnTo>
                <a:lnTo>
                  <a:pt x="610561" y="24581"/>
                </a:lnTo>
                <a:lnTo>
                  <a:pt x="625792" y="79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517"/>
          <p:cNvSpPr/>
          <p:nvPr/>
        </p:nvSpPr>
        <p:spPr>
          <a:xfrm>
            <a:off x="1006195" y="3926206"/>
            <a:ext cx="51080" cy="480012"/>
          </a:xfrm>
          <a:custGeom>
            <a:avLst/>
            <a:gdLst/>
            <a:ahLst/>
            <a:cxnLst/>
            <a:rect l="0" t="0" r="0" b="0"/>
            <a:pathLst>
              <a:path w="51080" h="480012">
                <a:moveTo>
                  <a:pt x="51079" y="17144"/>
                </a:moveTo>
                <a:lnTo>
                  <a:pt x="39148" y="5212"/>
                </a:lnTo>
                <a:lnTo>
                  <a:pt x="36458" y="3474"/>
                </a:lnTo>
                <a:lnTo>
                  <a:pt x="33711" y="2316"/>
                </a:lnTo>
                <a:lnTo>
                  <a:pt x="27011" y="456"/>
                </a:lnTo>
                <a:lnTo>
                  <a:pt x="25509" y="303"/>
                </a:lnTo>
                <a:lnTo>
                  <a:pt x="23555" y="202"/>
                </a:lnTo>
                <a:lnTo>
                  <a:pt x="18126" y="39"/>
                </a:lnTo>
                <a:lnTo>
                  <a:pt x="8605" y="0"/>
                </a:lnTo>
                <a:lnTo>
                  <a:pt x="8332" y="9101"/>
                </a:lnTo>
                <a:lnTo>
                  <a:pt x="9246" y="12734"/>
                </a:lnTo>
                <a:lnTo>
                  <a:pt x="10808" y="16109"/>
                </a:lnTo>
                <a:lnTo>
                  <a:pt x="12802" y="19311"/>
                </a:lnTo>
                <a:lnTo>
                  <a:pt x="14131" y="23351"/>
                </a:lnTo>
                <a:lnTo>
                  <a:pt x="15608" y="32920"/>
                </a:lnTo>
                <a:lnTo>
                  <a:pt x="16264" y="46063"/>
                </a:lnTo>
                <a:lnTo>
                  <a:pt x="16634" y="66987"/>
                </a:lnTo>
                <a:lnTo>
                  <a:pt x="16787" y="166003"/>
                </a:lnTo>
                <a:lnTo>
                  <a:pt x="15835" y="178296"/>
                </a:lnTo>
                <a:lnTo>
                  <a:pt x="14248" y="191254"/>
                </a:lnTo>
                <a:lnTo>
                  <a:pt x="12238" y="204655"/>
                </a:lnTo>
                <a:lnTo>
                  <a:pt x="10898" y="217398"/>
                </a:lnTo>
                <a:lnTo>
                  <a:pt x="10004" y="229704"/>
                </a:lnTo>
                <a:lnTo>
                  <a:pt x="9408" y="241718"/>
                </a:lnTo>
                <a:lnTo>
                  <a:pt x="8746" y="267767"/>
                </a:lnTo>
                <a:lnTo>
                  <a:pt x="8322" y="318744"/>
                </a:lnTo>
                <a:lnTo>
                  <a:pt x="7334" y="330606"/>
                </a:lnTo>
                <a:lnTo>
                  <a:pt x="5723" y="342324"/>
                </a:lnTo>
                <a:lnTo>
                  <a:pt x="3697" y="353945"/>
                </a:lnTo>
                <a:lnTo>
                  <a:pt x="2346" y="365503"/>
                </a:lnTo>
                <a:lnTo>
                  <a:pt x="1446" y="377018"/>
                </a:lnTo>
                <a:lnTo>
                  <a:pt x="445" y="398068"/>
                </a:lnTo>
                <a:lnTo>
                  <a:pt x="0" y="413774"/>
                </a:lnTo>
                <a:lnTo>
                  <a:pt x="834" y="420629"/>
                </a:lnTo>
                <a:lnTo>
                  <a:pt x="2343" y="427104"/>
                </a:lnTo>
                <a:lnTo>
                  <a:pt x="4301" y="433325"/>
                </a:lnTo>
                <a:lnTo>
                  <a:pt x="4654" y="439378"/>
                </a:lnTo>
                <a:lnTo>
                  <a:pt x="3936" y="445319"/>
                </a:lnTo>
                <a:lnTo>
                  <a:pt x="2506" y="451183"/>
                </a:lnTo>
                <a:lnTo>
                  <a:pt x="916" y="460240"/>
                </a:lnTo>
                <a:lnTo>
                  <a:pt x="492" y="463989"/>
                </a:lnTo>
                <a:lnTo>
                  <a:pt x="1162" y="467440"/>
                </a:lnTo>
                <a:lnTo>
                  <a:pt x="2561" y="470694"/>
                </a:lnTo>
                <a:lnTo>
                  <a:pt x="7100" y="478209"/>
                </a:lnTo>
                <a:lnTo>
                  <a:pt x="8425" y="478825"/>
                </a:lnTo>
                <a:lnTo>
                  <a:pt x="10260" y="479237"/>
                </a:lnTo>
                <a:lnTo>
                  <a:pt x="12437" y="479510"/>
                </a:lnTo>
                <a:lnTo>
                  <a:pt x="14840" y="479694"/>
                </a:lnTo>
                <a:lnTo>
                  <a:pt x="17395" y="479815"/>
                </a:lnTo>
                <a:lnTo>
                  <a:pt x="23788" y="480011"/>
                </a:lnTo>
                <a:lnTo>
                  <a:pt x="24313" y="479074"/>
                </a:lnTo>
                <a:lnTo>
                  <a:pt x="25362" y="4714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518"/>
          <p:cNvSpPr/>
          <p:nvPr/>
        </p:nvSpPr>
        <p:spPr>
          <a:xfrm>
            <a:off x="1177320" y="4123372"/>
            <a:ext cx="201977" cy="239517"/>
          </a:xfrm>
          <a:custGeom>
            <a:avLst/>
            <a:gdLst/>
            <a:ahLst/>
            <a:cxnLst/>
            <a:rect l="0" t="0" r="0" b="0"/>
            <a:pathLst>
              <a:path w="201977" h="239517">
                <a:moveTo>
                  <a:pt x="17114" y="0"/>
                </a:moveTo>
                <a:lnTo>
                  <a:pt x="8573" y="0"/>
                </a:lnTo>
                <a:lnTo>
                  <a:pt x="8542" y="40551"/>
                </a:lnTo>
                <a:lnTo>
                  <a:pt x="7590" y="46084"/>
                </a:lnTo>
                <a:lnTo>
                  <a:pt x="6002" y="51678"/>
                </a:lnTo>
                <a:lnTo>
                  <a:pt x="3991" y="57312"/>
                </a:lnTo>
                <a:lnTo>
                  <a:pt x="2651" y="62973"/>
                </a:lnTo>
                <a:lnTo>
                  <a:pt x="1757" y="68652"/>
                </a:lnTo>
                <a:lnTo>
                  <a:pt x="1161" y="74343"/>
                </a:lnTo>
                <a:lnTo>
                  <a:pt x="764" y="80995"/>
                </a:lnTo>
                <a:lnTo>
                  <a:pt x="323" y="96005"/>
                </a:lnTo>
                <a:lnTo>
                  <a:pt x="16" y="130600"/>
                </a:lnTo>
                <a:lnTo>
                  <a:pt x="0" y="138501"/>
                </a:lnTo>
                <a:lnTo>
                  <a:pt x="943" y="144722"/>
                </a:lnTo>
                <a:lnTo>
                  <a:pt x="2523" y="149821"/>
                </a:lnTo>
                <a:lnTo>
                  <a:pt x="6819" y="158980"/>
                </a:lnTo>
                <a:lnTo>
                  <a:pt x="28589" y="202954"/>
                </a:lnTo>
                <a:lnTo>
                  <a:pt x="32384" y="207693"/>
                </a:lnTo>
                <a:lnTo>
                  <a:pt x="36819" y="211804"/>
                </a:lnTo>
                <a:lnTo>
                  <a:pt x="41681" y="215498"/>
                </a:lnTo>
                <a:lnTo>
                  <a:pt x="45875" y="218913"/>
                </a:lnTo>
                <a:lnTo>
                  <a:pt x="49623" y="222142"/>
                </a:lnTo>
                <a:lnTo>
                  <a:pt x="53074" y="225247"/>
                </a:lnTo>
                <a:lnTo>
                  <a:pt x="57280" y="228270"/>
                </a:lnTo>
                <a:lnTo>
                  <a:pt x="61989" y="231238"/>
                </a:lnTo>
                <a:lnTo>
                  <a:pt x="67033" y="234168"/>
                </a:lnTo>
                <a:lnTo>
                  <a:pt x="72301" y="236122"/>
                </a:lnTo>
                <a:lnTo>
                  <a:pt x="77718" y="237425"/>
                </a:lnTo>
                <a:lnTo>
                  <a:pt x="83234" y="238293"/>
                </a:lnTo>
                <a:lnTo>
                  <a:pt x="88817" y="238872"/>
                </a:lnTo>
                <a:lnTo>
                  <a:pt x="94444" y="239258"/>
                </a:lnTo>
                <a:lnTo>
                  <a:pt x="100100" y="239516"/>
                </a:lnTo>
                <a:lnTo>
                  <a:pt x="105776" y="238734"/>
                </a:lnTo>
                <a:lnTo>
                  <a:pt x="111464" y="237261"/>
                </a:lnTo>
                <a:lnTo>
                  <a:pt x="117162" y="235327"/>
                </a:lnTo>
                <a:lnTo>
                  <a:pt x="122865" y="234037"/>
                </a:lnTo>
                <a:lnTo>
                  <a:pt x="128572" y="233177"/>
                </a:lnTo>
                <a:lnTo>
                  <a:pt x="134282" y="232604"/>
                </a:lnTo>
                <a:lnTo>
                  <a:pt x="139994" y="230317"/>
                </a:lnTo>
                <a:lnTo>
                  <a:pt x="145707" y="226887"/>
                </a:lnTo>
                <a:lnTo>
                  <a:pt x="151420" y="222696"/>
                </a:lnTo>
                <a:lnTo>
                  <a:pt x="156182" y="217996"/>
                </a:lnTo>
                <a:lnTo>
                  <a:pt x="160308" y="212959"/>
                </a:lnTo>
                <a:lnTo>
                  <a:pt x="164012" y="207695"/>
                </a:lnTo>
                <a:lnTo>
                  <a:pt x="167434" y="202281"/>
                </a:lnTo>
                <a:lnTo>
                  <a:pt x="170667" y="196766"/>
                </a:lnTo>
                <a:lnTo>
                  <a:pt x="173776" y="191185"/>
                </a:lnTo>
                <a:lnTo>
                  <a:pt x="179769" y="179904"/>
                </a:lnTo>
                <a:lnTo>
                  <a:pt x="182701" y="174228"/>
                </a:lnTo>
                <a:lnTo>
                  <a:pt x="185608" y="167587"/>
                </a:lnTo>
                <a:lnTo>
                  <a:pt x="188498" y="160302"/>
                </a:lnTo>
                <a:lnTo>
                  <a:pt x="191378" y="152588"/>
                </a:lnTo>
                <a:lnTo>
                  <a:pt x="193297" y="144588"/>
                </a:lnTo>
                <a:lnTo>
                  <a:pt x="194577" y="136397"/>
                </a:lnTo>
                <a:lnTo>
                  <a:pt x="195430" y="128079"/>
                </a:lnTo>
                <a:lnTo>
                  <a:pt x="195999" y="119676"/>
                </a:lnTo>
                <a:lnTo>
                  <a:pt x="196378" y="111217"/>
                </a:lnTo>
                <a:lnTo>
                  <a:pt x="196631" y="102720"/>
                </a:lnTo>
                <a:lnTo>
                  <a:pt x="197752" y="95149"/>
                </a:lnTo>
                <a:lnTo>
                  <a:pt x="199452" y="88198"/>
                </a:lnTo>
                <a:lnTo>
                  <a:pt x="201538" y="81658"/>
                </a:lnTo>
                <a:lnTo>
                  <a:pt x="201976" y="75394"/>
                </a:lnTo>
                <a:lnTo>
                  <a:pt x="201315" y="69313"/>
                </a:lnTo>
                <a:lnTo>
                  <a:pt x="199923" y="63353"/>
                </a:lnTo>
                <a:lnTo>
                  <a:pt x="198994" y="57476"/>
                </a:lnTo>
                <a:lnTo>
                  <a:pt x="198375" y="51652"/>
                </a:lnTo>
                <a:lnTo>
                  <a:pt x="197962" y="45865"/>
                </a:lnTo>
                <a:lnTo>
                  <a:pt x="196735" y="40102"/>
                </a:lnTo>
                <a:lnTo>
                  <a:pt x="194964" y="34354"/>
                </a:lnTo>
                <a:lnTo>
                  <a:pt x="192831" y="28618"/>
                </a:lnTo>
                <a:lnTo>
                  <a:pt x="189504" y="23841"/>
                </a:lnTo>
                <a:lnTo>
                  <a:pt x="185381" y="19704"/>
                </a:lnTo>
                <a:lnTo>
                  <a:pt x="180727" y="15993"/>
                </a:lnTo>
                <a:lnTo>
                  <a:pt x="176672" y="12567"/>
                </a:lnTo>
                <a:lnTo>
                  <a:pt x="173016" y="9331"/>
                </a:lnTo>
                <a:lnTo>
                  <a:pt x="169626" y="6220"/>
                </a:lnTo>
                <a:lnTo>
                  <a:pt x="165461" y="4147"/>
                </a:lnTo>
                <a:lnTo>
                  <a:pt x="160780" y="2765"/>
                </a:lnTo>
                <a:lnTo>
                  <a:pt x="155754" y="1843"/>
                </a:lnTo>
                <a:lnTo>
                  <a:pt x="151451" y="1229"/>
                </a:lnTo>
                <a:lnTo>
                  <a:pt x="147629" y="819"/>
                </a:lnTo>
                <a:lnTo>
                  <a:pt x="144129" y="546"/>
                </a:lnTo>
                <a:lnTo>
                  <a:pt x="139891" y="364"/>
                </a:lnTo>
                <a:lnTo>
                  <a:pt x="125777" y="108"/>
                </a:lnTo>
                <a:lnTo>
                  <a:pt x="118431" y="48"/>
                </a:lnTo>
                <a:lnTo>
                  <a:pt x="114187" y="985"/>
                </a:lnTo>
                <a:lnTo>
                  <a:pt x="109452" y="2562"/>
                </a:lnTo>
                <a:lnTo>
                  <a:pt x="104390" y="4565"/>
                </a:lnTo>
                <a:lnTo>
                  <a:pt x="101016" y="6854"/>
                </a:lnTo>
                <a:lnTo>
                  <a:pt x="98766" y="9331"/>
                </a:lnTo>
                <a:lnTo>
                  <a:pt x="97266" y="11936"/>
                </a:lnTo>
                <a:lnTo>
                  <a:pt x="95314" y="13672"/>
                </a:lnTo>
                <a:lnTo>
                  <a:pt x="93060" y="14830"/>
                </a:lnTo>
                <a:lnTo>
                  <a:pt x="85694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519"/>
          <p:cNvSpPr/>
          <p:nvPr/>
        </p:nvSpPr>
        <p:spPr>
          <a:xfrm>
            <a:off x="1383029" y="4063365"/>
            <a:ext cx="420054" cy="282378"/>
          </a:xfrm>
          <a:custGeom>
            <a:avLst/>
            <a:gdLst/>
            <a:ahLst/>
            <a:cxnLst/>
            <a:rect l="0" t="0" r="0" b="0"/>
            <a:pathLst>
              <a:path w="420054" h="282378">
                <a:moveTo>
                  <a:pt x="0" y="60007"/>
                </a:moveTo>
                <a:lnTo>
                  <a:pt x="0" y="67388"/>
                </a:lnTo>
                <a:lnTo>
                  <a:pt x="953" y="67785"/>
                </a:lnTo>
                <a:lnTo>
                  <a:pt x="4551" y="68226"/>
                </a:lnTo>
                <a:lnTo>
                  <a:pt x="6844" y="69297"/>
                </a:lnTo>
                <a:lnTo>
                  <a:pt x="11932" y="73026"/>
                </a:lnTo>
                <a:lnTo>
                  <a:pt x="17369" y="80398"/>
                </a:lnTo>
                <a:lnTo>
                  <a:pt x="20152" y="85031"/>
                </a:lnTo>
                <a:lnTo>
                  <a:pt x="28324" y="92719"/>
                </a:lnTo>
                <a:lnTo>
                  <a:pt x="33170" y="96102"/>
                </a:lnTo>
                <a:lnTo>
                  <a:pt x="37354" y="100263"/>
                </a:lnTo>
                <a:lnTo>
                  <a:pt x="41095" y="104942"/>
                </a:lnTo>
                <a:lnTo>
                  <a:pt x="44542" y="109966"/>
                </a:lnTo>
                <a:lnTo>
                  <a:pt x="47792" y="116173"/>
                </a:lnTo>
                <a:lnTo>
                  <a:pt x="50912" y="123168"/>
                </a:lnTo>
                <a:lnTo>
                  <a:pt x="53944" y="130690"/>
                </a:lnTo>
                <a:lnTo>
                  <a:pt x="56918" y="137609"/>
                </a:lnTo>
                <a:lnTo>
                  <a:pt x="62762" y="150377"/>
                </a:lnTo>
                <a:lnTo>
                  <a:pt x="71407" y="168275"/>
                </a:lnTo>
                <a:lnTo>
                  <a:pt x="74275" y="175048"/>
                </a:lnTo>
                <a:lnTo>
                  <a:pt x="77139" y="182421"/>
                </a:lnTo>
                <a:lnTo>
                  <a:pt x="80001" y="190194"/>
                </a:lnTo>
                <a:lnTo>
                  <a:pt x="82862" y="197281"/>
                </a:lnTo>
                <a:lnTo>
                  <a:pt x="85721" y="203910"/>
                </a:lnTo>
                <a:lnTo>
                  <a:pt x="91439" y="216357"/>
                </a:lnTo>
                <a:lnTo>
                  <a:pt x="102870" y="239869"/>
                </a:lnTo>
                <a:lnTo>
                  <a:pt x="105728" y="245638"/>
                </a:lnTo>
                <a:lnTo>
                  <a:pt x="108585" y="250436"/>
                </a:lnTo>
                <a:lnTo>
                  <a:pt x="114301" y="258308"/>
                </a:lnTo>
                <a:lnTo>
                  <a:pt x="120015" y="264980"/>
                </a:lnTo>
                <a:lnTo>
                  <a:pt x="125730" y="271121"/>
                </a:lnTo>
                <a:lnTo>
                  <a:pt x="135467" y="281154"/>
                </a:lnTo>
                <a:lnTo>
                  <a:pt x="136984" y="281733"/>
                </a:lnTo>
                <a:lnTo>
                  <a:pt x="141209" y="282377"/>
                </a:lnTo>
                <a:lnTo>
                  <a:pt x="142717" y="281596"/>
                </a:lnTo>
                <a:lnTo>
                  <a:pt x="143722" y="280123"/>
                </a:lnTo>
                <a:lnTo>
                  <a:pt x="144840" y="275946"/>
                </a:lnTo>
                <a:lnTo>
                  <a:pt x="145336" y="270915"/>
                </a:lnTo>
                <a:lnTo>
                  <a:pt x="148097" y="262964"/>
                </a:lnTo>
                <a:lnTo>
                  <a:pt x="150166" y="258177"/>
                </a:lnTo>
                <a:lnTo>
                  <a:pt x="151546" y="253080"/>
                </a:lnTo>
                <a:lnTo>
                  <a:pt x="152466" y="247778"/>
                </a:lnTo>
                <a:lnTo>
                  <a:pt x="153079" y="242337"/>
                </a:lnTo>
                <a:lnTo>
                  <a:pt x="155393" y="236806"/>
                </a:lnTo>
                <a:lnTo>
                  <a:pt x="158840" y="231213"/>
                </a:lnTo>
                <a:lnTo>
                  <a:pt x="163044" y="225579"/>
                </a:lnTo>
                <a:lnTo>
                  <a:pt x="166798" y="218013"/>
                </a:lnTo>
                <a:lnTo>
                  <a:pt x="170254" y="209160"/>
                </a:lnTo>
                <a:lnTo>
                  <a:pt x="173510" y="199447"/>
                </a:lnTo>
                <a:lnTo>
                  <a:pt x="176634" y="189162"/>
                </a:lnTo>
                <a:lnTo>
                  <a:pt x="185580" y="157436"/>
                </a:lnTo>
                <a:lnTo>
                  <a:pt x="194264" y="128562"/>
                </a:lnTo>
                <a:lnTo>
                  <a:pt x="200005" y="107304"/>
                </a:lnTo>
                <a:lnTo>
                  <a:pt x="202869" y="98206"/>
                </a:lnTo>
                <a:lnTo>
                  <a:pt x="205731" y="90235"/>
                </a:lnTo>
                <a:lnTo>
                  <a:pt x="208592" y="83017"/>
                </a:lnTo>
                <a:lnTo>
                  <a:pt x="212404" y="76300"/>
                </a:lnTo>
                <a:lnTo>
                  <a:pt x="216850" y="69916"/>
                </a:lnTo>
                <a:lnTo>
                  <a:pt x="221719" y="63756"/>
                </a:lnTo>
                <a:lnTo>
                  <a:pt x="224965" y="58696"/>
                </a:lnTo>
                <a:lnTo>
                  <a:pt x="228573" y="50535"/>
                </a:lnTo>
                <a:lnTo>
                  <a:pt x="232715" y="43732"/>
                </a:lnTo>
                <a:lnTo>
                  <a:pt x="239602" y="34842"/>
                </a:lnTo>
                <a:lnTo>
                  <a:pt x="244454" y="39004"/>
                </a:lnTo>
                <a:lnTo>
                  <a:pt x="245837" y="42195"/>
                </a:lnTo>
                <a:lnTo>
                  <a:pt x="247374" y="50821"/>
                </a:lnTo>
                <a:lnTo>
                  <a:pt x="248736" y="55788"/>
                </a:lnTo>
                <a:lnTo>
                  <a:pt x="250597" y="61004"/>
                </a:lnTo>
                <a:lnTo>
                  <a:pt x="252789" y="66387"/>
                </a:lnTo>
                <a:lnTo>
                  <a:pt x="254251" y="72833"/>
                </a:lnTo>
                <a:lnTo>
                  <a:pt x="255226" y="79988"/>
                </a:lnTo>
                <a:lnTo>
                  <a:pt x="255876" y="87615"/>
                </a:lnTo>
                <a:lnTo>
                  <a:pt x="256309" y="95557"/>
                </a:lnTo>
                <a:lnTo>
                  <a:pt x="256791" y="112003"/>
                </a:lnTo>
                <a:lnTo>
                  <a:pt x="257061" y="137325"/>
                </a:lnTo>
                <a:lnTo>
                  <a:pt x="258052" y="146795"/>
                </a:lnTo>
                <a:lnTo>
                  <a:pt x="259665" y="156918"/>
                </a:lnTo>
                <a:lnTo>
                  <a:pt x="261692" y="167477"/>
                </a:lnTo>
                <a:lnTo>
                  <a:pt x="263044" y="177374"/>
                </a:lnTo>
                <a:lnTo>
                  <a:pt x="263946" y="186829"/>
                </a:lnTo>
                <a:lnTo>
                  <a:pt x="264546" y="195990"/>
                </a:lnTo>
                <a:lnTo>
                  <a:pt x="265899" y="204002"/>
                </a:lnTo>
                <a:lnTo>
                  <a:pt x="267754" y="211249"/>
                </a:lnTo>
                <a:lnTo>
                  <a:pt x="269943" y="217985"/>
                </a:lnTo>
                <a:lnTo>
                  <a:pt x="272354" y="224381"/>
                </a:lnTo>
                <a:lnTo>
                  <a:pt x="274915" y="230550"/>
                </a:lnTo>
                <a:lnTo>
                  <a:pt x="277574" y="236567"/>
                </a:lnTo>
                <a:lnTo>
                  <a:pt x="280300" y="241531"/>
                </a:lnTo>
                <a:lnTo>
                  <a:pt x="285868" y="249587"/>
                </a:lnTo>
                <a:lnTo>
                  <a:pt x="291518" y="256343"/>
                </a:lnTo>
                <a:lnTo>
                  <a:pt x="297204" y="262520"/>
                </a:lnTo>
                <a:lnTo>
                  <a:pt x="302906" y="268440"/>
                </a:lnTo>
                <a:lnTo>
                  <a:pt x="305760" y="270400"/>
                </a:lnTo>
                <a:lnTo>
                  <a:pt x="314327" y="274111"/>
                </a:lnTo>
                <a:lnTo>
                  <a:pt x="320041" y="278354"/>
                </a:lnTo>
                <a:lnTo>
                  <a:pt x="322899" y="278914"/>
                </a:lnTo>
                <a:lnTo>
                  <a:pt x="325756" y="278335"/>
                </a:lnTo>
                <a:lnTo>
                  <a:pt x="332635" y="275113"/>
                </a:lnTo>
                <a:lnTo>
                  <a:pt x="338377" y="270004"/>
                </a:lnTo>
                <a:lnTo>
                  <a:pt x="339885" y="267633"/>
                </a:lnTo>
                <a:lnTo>
                  <a:pt x="341560" y="262458"/>
                </a:lnTo>
                <a:lnTo>
                  <a:pt x="342305" y="254443"/>
                </a:lnTo>
                <a:lnTo>
                  <a:pt x="342503" y="249638"/>
                </a:lnTo>
                <a:lnTo>
                  <a:pt x="343588" y="244530"/>
                </a:lnTo>
                <a:lnTo>
                  <a:pt x="345264" y="239220"/>
                </a:lnTo>
                <a:lnTo>
                  <a:pt x="347334" y="233775"/>
                </a:lnTo>
                <a:lnTo>
                  <a:pt x="352173" y="220105"/>
                </a:lnTo>
                <a:lnTo>
                  <a:pt x="354798" y="212459"/>
                </a:lnTo>
                <a:lnTo>
                  <a:pt x="356547" y="203552"/>
                </a:lnTo>
                <a:lnTo>
                  <a:pt x="357713" y="193804"/>
                </a:lnTo>
                <a:lnTo>
                  <a:pt x="358490" y="183495"/>
                </a:lnTo>
                <a:lnTo>
                  <a:pt x="359009" y="173765"/>
                </a:lnTo>
                <a:lnTo>
                  <a:pt x="359585" y="155334"/>
                </a:lnTo>
                <a:lnTo>
                  <a:pt x="360691" y="145466"/>
                </a:lnTo>
                <a:lnTo>
                  <a:pt x="362381" y="135077"/>
                </a:lnTo>
                <a:lnTo>
                  <a:pt x="364460" y="124341"/>
                </a:lnTo>
                <a:lnTo>
                  <a:pt x="366798" y="114327"/>
                </a:lnTo>
                <a:lnTo>
                  <a:pt x="369310" y="104792"/>
                </a:lnTo>
                <a:lnTo>
                  <a:pt x="371937" y="95579"/>
                </a:lnTo>
                <a:lnTo>
                  <a:pt x="373688" y="86579"/>
                </a:lnTo>
                <a:lnTo>
                  <a:pt x="374855" y="77722"/>
                </a:lnTo>
                <a:lnTo>
                  <a:pt x="375634" y="68959"/>
                </a:lnTo>
                <a:lnTo>
                  <a:pt x="378058" y="61213"/>
                </a:lnTo>
                <a:lnTo>
                  <a:pt x="381579" y="54144"/>
                </a:lnTo>
                <a:lnTo>
                  <a:pt x="385831" y="47525"/>
                </a:lnTo>
                <a:lnTo>
                  <a:pt x="389618" y="41208"/>
                </a:lnTo>
                <a:lnTo>
                  <a:pt x="393096" y="35092"/>
                </a:lnTo>
                <a:lnTo>
                  <a:pt x="396367" y="29110"/>
                </a:lnTo>
                <a:lnTo>
                  <a:pt x="398547" y="24169"/>
                </a:lnTo>
                <a:lnTo>
                  <a:pt x="400970" y="16139"/>
                </a:lnTo>
                <a:lnTo>
                  <a:pt x="402568" y="13617"/>
                </a:lnTo>
                <a:lnTo>
                  <a:pt x="404586" y="11935"/>
                </a:lnTo>
                <a:lnTo>
                  <a:pt x="409369" y="9114"/>
                </a:lnTo>
                <a:lnTo>
                  <a:pt x="411978" y="7029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520"/>
          <p:cNvSpPr/>
          <p:nvPr/>
        </p:nvSpPr>
        <p:spPr>
          <a:xfrm>
            <a:off x="1880234" y="4030523"/>
            <a:ext cx="308611" cy="311667"/>
          </a:xfrm>
          <a:custGeom>
            <a:avLst/>
            <a:gdLst/>
            <a:ahLst/>
            <a:cxnLst/>
            <a:rect l="0" t="0" r="0" b="0"/>
            <a:pathLst>
              <a:path w="308611" h="311667">
                <a:moveTo>
                  <a:pt x="0" y="118567"/>
                </a:moveTo>
                <a:lnTo>
                  <a:pt x="0" y="123117"/>
                </a:lnTo>
                <a:lnTo>
                  <a:pt x="953" y="124458"/>
                </a:lnTo>
                <a:lnTo>
                  <a:pt x="2541" y="125352"/>
                </a:lnTo>
                <a:lnTo>
                  <a:pt x="4551" y="125948"/>
                </a:lnTo>
                <a:lnTo>
                  <a:pt x="9326" y="129150"/>
                </a:lnTo>
                <a:lnTo>
                  <a:pt x="17369" y="136307"/>
                </a:lnTo>
                <a:lnTo>
                  <a:pt x="20152" y="138966"/>
                </a:lnTo>
                <a:lnTo>
                  <a:pt x="22959" y="140739"/>
                </a:lnTo>
                <a:lnTo>
                  <a:pt x="31462" y="144186"/>
                </a:lnTo>
                <a:lnTo>
                  <a:pt x="37161" y="148368"/>
                </a:lnTo>
                <a:lnTo>
                  <a:pt x="40966" y="149864"/>
                </a:lnTo>
                <a:lnTo>
                  <a:pt x="50275" y="151527"/>
                </a:lnTo>
                <a:lnTo>
                  <a:pt x="55424" y="151970"/>
                </a:lnTo>
                <a:lnTo>
                  <a:pt x="60762" y="152266"/>
                </a:lnTo>
                <a:lnTo>
                  <a:pt x="70821" y="152594"/>
                </a:lnTo>
                <a:lnTo>
                  <a:pt x="82791" y="152779"/>
                </a:lnTo>
                <a:lnTo>
                  <a:pt x="92676" y="152822"/>
                </a:lnTo>
                <a:lnTo>
                  <a:pt x="97027" y="151881"/>
                </a:lnTo>
                <a:lnTo>
                  <a:pt x="104401" y="148295"/>
                </a:lnTo>
                <a:lnTo>
                  <a:pt x="113393" y="143527"/>
                </a:lnTo>
                <a:lnTo>
                  <a:pt x="151562" y="124237"/>
                </a:lnTo>
                <a:lnTo>
                  <a:pt x="156287" y="120442"/>
                </a:lnTo>
                <a:lnTo>
                  <a:pt x="164076" y="111145"/>
                </a:lnTo>
                <a:lnTo>
                  <a:pt x="167487" y="105999"/>
                </a:lnTo>
                <a:lnTo>
                  <a:pt x="170713" y="100663"/>
                </a:lnTo>
                <a:lnTo>
                  <a:pt x="173816" y="95201"/>
                </a:lnTo>
                <a:lnTo>
                  <a:pt x="179804" y="86592"/>
                </a:lnTo>
                <a:lnTo>
                  <a:pt x="185641" y="78638"/>
                </a:lnTo>
                <a:lnTo>
                  <a:pt x="188531" y="73850"/>
                </a:lnTo>
                <a:lnTo>
                  <a:pt x="191410" y="68753"/>
                </a:lnTo>
                <a:lnTo>
                  <a:pt x="193329" y="63450"/>
                </a:lnTo>
                <a:lnTo>
                  <a:pt x="194609" y="58010"/>
                </a:lnTo>
                <a:lnTo>
                  <a:pt x="195462" y="52478"/>
                </a:lnTo>
                <a:lnTo>
                  <a:pt x="196410" y="43791"/>
                </a:lnTo>
                <a:lnTo>
                  <a:pt x="196831" y="36755"/>
                </a:lnTo>
                <a:lnTo>
                  <a:pt x="197018" y="30453"/>
                </a:lnTo>
                <a:lnTo>
                  <a:pt x="194562" y="21938"/>
                </a:lnTo>
                <a:lnTo>
                  <a:pt x="192573" y="17000"/>
                </a:lnTo>
                <a:lnTo>
                  <a:pt x="190295" y="13708"/>
                </a:lnTo>
                <a:lnTo>
                  <a:pt x="187823" y="11513"/>
                </a:lnTo>
                <a:lnTo>
                  <a:pt x="182537" y="8122"/>
                </a:lnTo>
                <a:lnTo>
                  <a:pt x="177013" y="3440"/>
                </a:lnTo>
                <a:lnTo>
                  <a:pt x="174206" y="1811"/>
                </a:lnTo>
                <a:lnTo>
                  <a:pt x="168548" y="0"/>
                </a:lnTo>
                <a:lnTo>
                  <a:pt x="164753" y="470"/>
                </a:lnTo>
                <a:lnTo>
                  <a:pt x="151263" y="4729"/>
                </a:lnTo>
                <a:lnTo>
                  <a:pt x="144063" y="6060"/>
                </a:lnTo>
                <a:lnTo>
                  <a:pt x="135148" y="11731"/>
                </a:lnTo>
                <a:lnTo>
                  <a:pt x="125789" y="20602"/>
                </a:lnTo>
                <a:lnTo>
                  <a:pt x="121959" y="25634"/>
                </a:lnTo>
                <a:lnTo>
                  <a:pt x="118454" y="30894"/>
                </a:lnTo>
                <a:lnTo>
                  <a:pt x="115164" y="36306"/>
                </a:lnTo>
                <a:lnTo>
                  <a:pt x="112019" y="41819"/>
                </a:lnTo>
                <a:lnTo>
                  <a:pt x="108969" y="47399"/>
                </a:lnTo>
                <a:lnTo>
                  <a:pt x="105031" y="53024"/>
                </a:lnTo>
                <a:lnTo>
                  <a:pt x="100501" y="58679"/>
                </a:lnTo>
                <a:lnTo>
                  <a:pt x="95576" y="64354"/>
                </a:lnTo>
                <a:lnTo>
                  <a:pt x="91340" y="70995"/>
                </a:lnTo>
                <a:lnTo>
                  <a:pt x="87564" y="78280"/>
                </a:lnTo>
                <a:lnTo>
                  <a:pt x="84093" y="85994"/>
                </a:lnTo>
                <a:lnTo>
                  <a:pt x="81780" y="93994"/>
                </a:lnTo>
                <a:lnTo>
                  <a:pt x="80238" y="102185"/>
                </a:lnTo>
                <a:lnTo>
                  <a:pt x="79209" y="110503"/>
                </a:lnTo>
                <a:lnTo>
                  <a:pt x="78524" y="118906"/>
                </a:lnTo>
                <a:lnTo>
                  <a:pt x="78067" y="127365"/>
                </a:lnTo>
                <a:lnTo>
                  <a:pt x="77762" y="135862"/>
                </a:lnTo>
                <a:lnTo>
                  <a:pt x="78512" y="144384"/>
                </a:lnTo>
                <a:lnTo>
                  <a:pt x="79964" y="152923"/>
                </a:lnTo>
                <a:lnTo>
                  <a:pt x="81884" y="161474"/>
                </a:lnTo>
                <a:lnTo>
                  <a:pt x="83165" y="170031"/>
                </a:lnTo>
                <a:lnTo>
                  <a:pt x="84018" y="178594"/>
                </a:lnTo>
                <a:lnTo>
                  <a:pt x="84587" y="187160"/>
                </a:lnTo>
                <a:lnTo>
                  <a:pt x="85919" y="195728"/>
                </a:lnTo>
                <a:lnTo>
                  <a:pt x="87760" y="204297"/>
                </a:lnTo>
                <a:lnTo>
                  <a:pt x="89939" y="212868"/>
                </a:lnTo>
                <a:lnTo>
                  <a:pt x="92345" y="220487"/>
                </a:lnTo>
                <a:lnTo>
                  <a:pt x="94901" y="227471"/>
                </a:lnTo>
                <a:lnTo>
                  <a:pt x="97557" y="234032"/>
                </a:lnTo>
                <a:lnTo>
                  <a:pt x="100281" y="240311"/>
                </a:lnTo>
                <a:lnTo>
                  <a:pt x="105847" y="252368"/>
                </a:lnTo>
                <a:lnTo>
                  <a:pt x="120031" y="281378"/>
                </a:lnTo>
                <a:lnTo>
                  <a:pt x="122884" y="287115"/>
                </a:lnTo>
                <a:lnTo>
                  <a:pt x="128593" y="296029"/>
                </a:lnTo>
                <a:lnTo>
                  <a:pt x="131449" y="299740"/>
                </a:lnTo>
                <a:lnTo>
                  <a:pt x="135257" y="302214"/>
                </a:lnTo>
                <a:lnTo>
                  <a:pt x="144570" y="304963"/>
                </a:lnTo>
                <a:lnTo>
                  <a:pt x="152519" y="308724"/>
                </a:lnTo>
                <a:lnTo>
                  <a:pt x="155972" y="311061"/>
                </a:lnTo>
                <a:lnTo>
                  <a:pt x="160179" y="311666"/>
                </a:lnTo>
                <a:lnTo>
                  <a:pt x="164888" y="311117"/>
                </a:lnTo>
                <a:lnTo>
                  <a:pt x="174249" y="308920"/>
                </a:lnTo>
                <a:lnTo>
                  <a:pt x="181584" y="307943"/>
                </a:lnTo>
                <a:lnTo>
                  <a:pt x="190559" y="304969"/>
                </a:lnTo>
                <a:lnTo>
                  <a:pt x="195620" y="302842"/>
                </a:lnTo>
                <a:lnTo>
                  <a:pt x="200898" y="299519"/>
                </a:lnTo>
                <a:lnTo>
                  <a:pt x="206322" y="295400"/>
                </a:lnTo>
                <a:lnTo>
                  <a:pt x="211843" y="290748"/>
                </a:lnTo>
                <a:lnTo>
                  <a:pt x="217429" y="285742"/>
                </a:lnTo>
                <a:lnTo>
                  <a:pt x="228715" y="275099"/>
                </a:lnTo>
                <a:lnTo>
                  <a:pt x="233440" y="268642"/>
                </a:lnTo>
                <a:lnTo>
                  <a:pt x="237541" y="261479"/>
                </a:lnTo>
                <a:lnTo>
                  <a:pt x="241229" y="253847"/>
                </a:lnTo>
                <a:lnTo>
                  <a:pt x="245592" y="245901"/>
                </a:lnTo>
                <a:lnTo>
                  <a:pt x="250405" y="237746"/>
                </a:lnTo>
                <a:lnTo>
                  <a:pt x="260834" y="221065"/>
                </a:lnTo>
                <a:lnTo>
                  <a:pt x="288714" y="178525"/>
                </a:lnTo>
                <a:lnTo>
                  <a:pt x="293441" y="170921"/>
                </a:lnTo>
                <a:lnTo>
                  <a:pt x="297545" y="163947"/>
                </a:lnTo>
                <a:lnTo>
                  <a:pt x="308610" y="1442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521"/>
          <p:cNvSpPr/>
          <p:nvPr/>
        </p:nvSpPr>
        <p:spPr>
          <a:xfrm>
            <a:off x="2224078" y="3994936"/>
            <a:ext cx="418920" cy="351159"/>
          </a:xfrm>
          <a:custGeom>
            <a:avLst/>
            <a:gdLst/>
            <a:ahLst/>
            <a:cxnLst/>
            <a:rect l="0" t="0" r="0" b="0"/>
            <a:pathLst>
              <a:path w="418920" h="351159">
                <a:moveTo>
                  <a:pt x="7629" y="51284"/>
                </a:moveTo>
                <a:lnTo>
                  <a:pt x="2690" y="51284"/>
                </a:lnTo>
                <a:lnTo>
                  <a:pt x="4799" y="51284"/>
                </a:lnTo>
                <a:lnTo>
                  <a:pt x="0" y="51284"/>
                </a:lnTo>
                <a:lnTo>
                  <a:pt x="3886" y="51284"/>
                </a:lnTo>
                <a:lnTo>
                  <a:pt x="5134" y="53189"/>
                </a:lnTo>
                <a:lnTo>
                  <a:pt x="6520" y="60385"/>
                </a:lnTo>
                <a:lnTo>
                  <a:pt x="7300" y="70596"/>
                </a:lnTo>
                <a:lnTo>
                  <a:pt x="7483" y="81774"/>
                </a:lnTo>
                <a:lnTo>
                  <a:pt x="7532" y="88756"/>
                </a:lnTo>
                <a:lnTo>
                  <a:pt x="8517" y="96268"/>
                </a:lnTo>
                <a:lnTo>
                  <a:pt x="10126" y="104133"/>
                </a:lnTo>
                <a:lnTo>
                  <a:pt x="12151" y="112234"/>
                </a:lnTo>
                <a:lnTo>
                  <a:pt x="13501" y="120492"/>
                </a:lnTo>
                <a:lnTo>
                  <a:pt x="14401" y="128855"/>
                </a:lnTo>
                <a:lnTo>
                  <a:pt x="15001" y="137288"/>
                </a:lnTo>
                <a:lnTo>
                  <a:pt x="16354" y="145767"/>
                </a:lnTo>
                <a:lnTo>
                  <a:pt x="18208" y="154278"/>
                </a:lnTo>
                <a:lnTo>
                  <a:pt x="20397" y="162809"/>
                </a:lnTo>
                <a:lnTo>
                  <a:pt x="21856" y="172306"/>
                </a:lnTo>
                <a:lnTo>
                  <a:pt x="22829" y="182448"/>
                </a:lnTo>
                <a:lnTo>
                  <a:pt x="23477" y="193019"/>
                </a:lnTo>
                <a:lnTo>
                  <a:pt x="24198" y="212385"/>
                </a:lnTo>
                <a:lnTo>
                  <a:pt x="24390" y="221550"/>
                </a:lnTo>
                <a:lnTo>
                  <a:pt x="25470" y="231469"/>
                </a:lnTo>
                <a:lnTo>
                  <a:pt x="27143" y="241892"/>
                </a:lnTo>
                <a:lnTo>
                  <a:pt x="29211" y="252651"/>
                </a:lnTo>
                <a:lnTo>
                  <a:pt x="30589" y="262681"/>
                </a:lnTo>
                <a:lnTo>
                  <a:pt x="31508" y="272225"/>
                </a:lnTo>
                <a:lnTo>
                  <a:pt x="32121" y="281445"/>
                </a:lnTo>
                <a:lnTo>
                  <a:pt x="32802" y="296770"/>
                </a:lnTo>
                <a:lnTo>
                  <a:pt x="33185" y="316108"/>
                </a:lnTo>
                <a:lnTo>
                  <a:pt x="33346" y="350771"/>
                </a:lnTo>
                <a:lnTo>
                  <a:pt x="30806" y="351077"/>
                </a:lnTo>
                <a:lnTo>
                  <a:pt x="28795" y="351158"/>
                </a:lnTo>
                <a:lnTo>
                  <a:pt x="27455" y="350260"/>
                </a:lnTo>
                <a:lnTo>
                  <a:pt x="26561" y="348708"/>
                </a:lnTo>
                <a:lnTo>
                  <a:pt x="25966" y="346722"/>
                </a:lnTo>
                <a:lnTo>
                  <a:pt x="22763" y="341974"/>
                </a:lnTo>
                <a:lnTo>
                  <a:pt x="20576" y="339375"/>
                </a:lnTo>
                <a:lnTo>
                  <a:pt x="19118" y="335737"/>
                </a:lnTo>
                <a:lnTo>
                  <a:pt x="17498" y="326615"/>
                </a:lnTo>
                <a:lnTo>
                  <a:pt x="16778" y="316211"/>
                </a:lnTo>
                <a:lnTo>
                  <a:pt x="16586" y="310769"/>
                </a:lnTo>
                <a:lnTo>
                  <a:pt x="15505" y="303331"/>
                </a:lnTo>
                <a:lnTo>
                  <a:pt x="13832" y="294563"/>
                </a:lnTo>
                <a:lnTo>
                  <a:pt x="11764" y="284907"/>
                </a:lnTo>
                <a:lnTo>
                  <a:pt x="10386" y="275613"/>
                </a:lnTo>
                <a:lnTo>
                  <a:pt x="9467" y="266559"/>
                </a:lnTo>
                <a:lnTo>
                  <a:pt x="8854" y="257665"/>
                </a:lnTo>
                <a:lnTo>
                  <a:pt x="9399" y="247927"/>
                </a:lnTo>
                <a:lnTo>
                  <a:pt x="10714" y="237624"/>
                </a:lnTo>
                <a:lnTo>
                  <a:pt x="12543" y="226945"/>
                </a:lnTo>
                <a:lnTo>
                  <a:pt x="14715" y="216969"/>
                </a:lnTo>
                <a:lnTo>
                  <a:pt x="17116" y="207460"/>
                </a:lnTo>
                <a:lnTo>
                  <a:pt x="19668" y="198264"/>
                </a:lnTo>
                <a:lnTo>
                  <a:pt x="23275" y="188323"/>
                </a:lnTo>
                <a:lnTo>
                  <a:pt x="27585" y="177886"/>
                </a:lnTo>
                <a:lnTo>
                  <a:pt x="32363" y="167118"/>
                </a:lnTo>
                <a:lnTo>
                  <a:pt x="37453" y="158034"/>
                </a:lnTo>
                <a:lnTo>
                  <a:pt x="42752" y="150073"/>
                </a:lnTo>
                <a:lnTo>
                  <a:pt x="48189" y="142861"/>
                </a:lnTo>
                <a:lnTo>
                  <a:pt x="59311" y="127227"/>
                </a:lnTo>
                <a:lnTo>
                  <a:pt x="64943" y="119058"/>
                </a:lnTo>
                <a:lnTo>
                  <a:pt x="69651" y="111706"/>
                </a:lnTo>
                <a:lnTo>
                  <a:pt x="73742" y="104900"/>
                </a:lnTo>
                <a:lnTo>
                  <a:pt x="77422" y="98458"/>
                </a:lnTo>
                <a:lnTo>
                  <a:pt x="82732" y="92258"/>
                </a:lnTo>
                <a:lnTo>
                  <a:pt x="89130" y="86220"/>
                </a:lnTo>
                <a:lnTo>
                  <a:pt x="96253" y="80290"/>
                </a:lnTo>
                <a:lnTo>
                  <a:pt x="103859" y="74431"/>
                </a:lnTo>
                <a:lnTo>
                  <a:pt x="111788" y="68620"/>
                </a:lnTo>
                <a:lnTo>
                  <a:pt x="119931" y="62841"/>
                </a:lnTo>
                <a:lnTo>
                  <a:pt x="127264" y="57084"/>
                </a:lnTo>
                <a:lnTo>
                  <a:pt x="134058" y="51340"/>
                </a:lnTo>
                <a:lnTo>
                  <a:pt x="146687" y="40832"/>
                </a:lnTo>
                <a:lnTo>
                  <a:pt x="158650" y="32986"/>
                </a:lnTo>
                <a:lnTo>
                  <a:pt x="170317" y="28864"/>
                </a:lnTo>
                <a:lnTo>
                  <a:pt x="181852" y="27032"/>
                </a:lnTo>
                <a:lnTo>
                  <a:pt x="193329" y="26218"/>
                </a:lnTo>
                <a:lnTo>
                  <a:pt x="205950" y="25759"/>
                </a:lnTo>
                <a:lnTo>
                  <a:pt x="215722" y="25624"/>
                </a:lnTo>
                <a:lnTo>
                  <a:pt x="218747" y="26557"/>
                </a:lnTo>
                <a:lnTo>
                  <a:pt x="224649" y="30134"/>
                </a:lnTo>
                <a:lnTo>
                  <a:pt x="226604" y="32421"/>
                </a:lnTo>
                <a:lnTo>
                  <a:pt x="227907" y="34899"/>
                </a:lnTo>
                <a:lnTo>
                  <a:pt x="229355" y="40192"/>
                </a:lnTo>
                <a:lnTo>
                  <a:pt x="230171" y="48526"/>
                </a:lnTo>
                <a:lnTo>
                  <a:pt x="230412" y="57028"/>
                </a:lnTo>
                <a:lnTo>
                  <a:pt x="230501" y="71290"/>
                </a:lnTo>
                <a:lnTo>
                  <a:pt x="231458" y="73194"/>
                </a:lnTo>
                <a:lnTo>
                  <a:pt x="233048" y="74463"/>
                </a:lnTo>
                <a:lnTo>
                  <a:pt x="235061" y="75309"/>
                </a:lnTo>
                <a:lnTo>
                  <a:pt x="236403" y="76825"/>
                </a:lnTo>
                <a:lnTo>
                  <a:pt x="237297" y="78789"/>
                </a:lnTo>
                <a:lnTo>
                  <a:pt x="237894" y="81051"/>
                </a:lnTo>
                <a:lnTo>
                  <a:pt x="241096" y="86104"/>
                </a:lnTo>
                <a:lnTo>
                  <a:pt x="248255" y="94303"/>
                </a:lnTo>
                <a:lnTo>
                  <a:pt x="250913" y="97108"/>
                </a:lnTo>
                <a:lnTo>
                  <a:pt x="253639" y="98979"/>
                </a:lnTo>
                <a:lnTo>
                  <a:pt x="272247" y="106777"/>
                </a:lnTo>
                <a:lnTo>
                  <a:pt x="280177" y="109285"/>
                </a:lnTo>
                <a:lnTo>
                  <a:pt x="292537" y="110697"/>
                </a:lnTo>
                <a:lnTo>
                  <a:pt x="301894" y="111027"/>
                </a:lnTo>
                <a:lnTo>
                  <a:pt x="313470" y="111213"/>
                </a:lnTo>
                <a:lnTo>
                  <a:pt x="339487" y="111281"/>
                </a:lnTo>
                <a:lnTo>
                  <a:pt x="350701" y="108747"/>
                </a:lnTo>
                <a:lnTo>
                  <a:pt x="361083" y="104445"/>
                </a:lnTo>
                <a:lnTo>
                  <a:pt x="368872" y="99359"/>
                </a:lnTo>
                <a:lnTo>
                  <a:pt x="378049" y="91383"/>
                </a:lnTo>
                <a:lnTo>
                  <a:pt x="388478" y="82440"/>
                </a:lnTo>
                <a:lnTo>
                  <a:pt x="399463" y="75291"/>
                </a:lnTo>
                <a:lnTo>
                  <a:pt x="408155" y="66399"/>
                </a:lnTo>
                <a:lnTo>
                  <a:pt x="414240" y="57049"/>
                </a:lnTo>
                <a:lnTo>
                  <a:pt x="416945" y="49718"/>
                </a:lnTo>
                <a:lnTo>
                  <a:pt x="418147" y="40745"/>
                </a:lnTo>
                <a:lnTo>
                  <a:pt x="418682" y="31360"/>
                </a:lnTo>
                <a:lnTo>
                  <a:pt x="418919" y="24014"/>
                </a:lnTo>
                <a:lnTo>
                  <a:pt x="418030" y="20721"/>
                </a:lnTo>
                <a:lnTo>
                  <a:pt x="414502" y="14523"/>
                </a:lnTo>
                <a:lnTo>
                  <a:pt x="407161" y="5678"/>
                </a:lnTo>
                <a:lnTo>
                  <a:pt x="404476" y="3735"/>
                </a:lnTo>
                <a:lnTo>
                  <a:pt x="398953" y="1576"/>
                </a:lnTo>
                <a:lnTo>
                  <a:pt x="390488" y="361"/>
                </a:lnTo>
                <a:lnTo>
                  <a:pt x="382259" y="76"/>
                </a:lnTo>
                <a:lnTo>
                  <a:pt x="377397" y="0"/>
                </a:lnTo>
                <a:lnTo>
                  <a:pt x="373204" y="902"/>
                </a:lnTo>
                <a:lnTo>
                  <a:pt x="366004" y="4444"/>
                </a:lnTo>
                <a:lnTo>
                  <a:pt x="357089" y="11734"/>
                </a:lnTo>
                <a:lnTo>
                  <a:pt x="346777" y="21323"/>
                </a:lnTo>
                <a:lnTo>
                  <a:pt x="335844" y="31935"/>
                </a:lnTo>
                <a:lnTo>
                  <a:pt x="330261" y="38385"/>
                </a:lnTo>
                <a:lnTo>
                  <a:pt x="324635" y="45542"/>
                </a:lnTo>
                <a:lnTo>
                  <a:pt x="318978" y="53171"/>
                </a:lnTo>
                <a:lnTo>
                  <a:pt x="314255" y="61114"/>
                </a:lnTo>
                <a:lnTo>
                  <a:pt x="310154" y="69268"/>
                </a:lnTo>
                <a:lnTo>
                  <a:pt x="306467" y="77560"/>
                </a:lnTo>
                <a:lnTo>
                  <a:pt x="303057" y="85946"/>
                </a:lnTo>
                <a:lnTo>
                  <a:pt x="299831" y="94395"/>
                </a:lnTo>
                <a:lnTo>
                  <a:pt x="296728" y="102884"/>
                </a:lnTo>
                <a:lnTo>
                  <a:pt x="293707" y="112354"/>
                </a:lnTo>
                <a:lnTo>
                  <a:pt x="290740" y="122477"/>
                </a:lnTo>
                <a:lnTo>
                  <a:pt x="287810" y="133036"/>
                </a:lnTo>
                <a:lnTo>
                  <a:pt x="282014" y="152388"/>
                </a:lnTo>
                <a:lnTo>
                  <a:pt x="279135" y="161549"/>
                </a:lnTo>
                <a:lnTo>
                  <a:pt x="273396" y="181888"/>
                </a:lnTo>
                <a:lnTo>
                  <a:pt x="270532" y="192646"/>
                </a:lnTo>
                <a:lnTo>
                  <a:pt x="268622" y="202675"/>
                </a:lnTo>
                <a:lnTo>
                  <a:pt x="267350" y="212219"/>
                </a:lnTo>
                <a:lnTo>
                  <a:pt x="266501" y="221439"/>
                </a:lnTo>
                <a:lnTo>
                  <a:pt x="266888" y="229491"/>
                </a:lnTo>
                <a:lnTo>
                  <a:pt x="268098" y="236763"/>
                </a:lnTo>
                <a:lnTo>
                  <a:pt x="269857" y="243516"/>
                </a:lnTo>
                <a:lnTo>
                  <a:pt x="271983" y="250876"/>
                </a:lnTo>
                <a:lnTo>
                  <a:pt x="276885" y="266674"/>
                </a:lnTo>
                <a:lnTo>
                  <a:pt x="279525" y="273935"/>
                </a:lnTo>
                <a:lnTo>
                  <a:pt x="282238" y="280680"/>
                </a:lnTo>
                <a:lnTo>
                  <a:pt x="284999" y="287082"/>
                </a:lnTo>
                <a:lnTo>
                  <a:pt x="290607" y="299275"/>
                </a:lnTo>
                <a:lnTo>
                  <a:pt x="296275" y="310092"/>
                </a:lnTo>
                <a:lnTo>
                  <a:pt x="301968" y="318075"/>
                </a:lnTo>
                <a:lnTo>
                  <a:pt x="310214" y="324798"/>
                </a:lnTo>
                <a:lnTo>
                  <a:pt x="315080" y="327924"/>
                </a:lnTo>
                <a:lnTo>
                  <a:pt x="325566" y="331397"/>
                </a:lnTo>
                <a:lnTo>
                  <a:pt x="336577" y="332941"/>
                </a:lnTo>
                <a:lnTo>
                  <a:pt x="347821" y="333627"/>
                </a:lnTo>
                <a:lnTo>
                  <a:pt x="361708" y="333932"/>
                </a:lnTo>
                <a:lnTo>
                  <a:pt x="369412" y="334014"/>
                </a:lnTo>
                <a:lnTo>
                  <a:pt x="377405" y="332163"/>
                </a:lnTo>
                <a:lnTo>
                  <a:pt x="385591" y="329024"/>
                </a:lnTo>
                <a:lnTo>
                  <a:pt x="410536" y="317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522"/>
          <p:cNvSpPr/>
          <p:nvPr/>
        </p:nvSpPr>
        <p:spPr>
          <a:xfrm>
            <a:off x="2720458" y="3849215"/>
            <a:ext cx="282775" cy="484393"/>
          </a:xfrm>
          <a:custGeom>
            <a:avLst/>
            <a:gdLst/>
            <a:ahLst/>
            <a:cxnLst/>
            <a:rect l="0" t="0" r="0" b="0"/>
            <a:pathLst>
              <a:path w="282775" h="484393">
                <a:moveTo>
                  <a:pt x="162759" y="205577"/>
                </a:moveTo>
                <a:lnTo>
                  <a:pt x="162759" y="184339"/>
                </a:lnTo>
                <a:lnTo>
                  <a:pt x="161806" y="181893"/>
                </a:lnTo>
                <a:lnTo>
                  <a:pt x="158208" y="176636"/>
                </a:lnTo>
                <a:lnTo>
                  <a:pt x="155915" y="174853"/>
                </a:lnTo>
                <a:lnTo>
                  <a:pt x="153434" y="173665"/>
                </a:lnTo>
                <a:lnTo>
                  <a:pt x="148137" y="172343"/>
                </a:lnTo>
                <a:lnTo>
                  <a:pt x="142608" y="171757"/>
                </a:lnTo>
                <a:lnTo>
                  <a:pt x="134435" y="174036"/>
                </a:lnTo>
                <a:lnTo>
                  <a:pt x="129589" y="175977"/>
                </a:lnTo>
                <a:lnTo>
                  <a:pt x="124453" y="178224"/>
                </a:lnTo>
                <a:lnTo>
                  <a:pt x="113667" y="183260"/>
                </a:lnTo>
                <a:lnTo>
                  <a:pt x="109076" y="186889"/>
                </a:lnTo>
                <a:lnTo>
                  <a:pt x="101435" y="196001"/>
                </a:lnTo>
                <a:lnTo>
                  <a:pt x="96159" y="201098"/>
                </a:lnTo>
                <a:lnTo>
                  <a:pt x="89784" y="206401"/>
                </a:lnTo>
                <a:lnTo>
                  <a:pt x="82676" y="211842"/>
                </a:lnTo>
                <a:lnTo>
                  <a:pt x="76985" y="217373"/>
                </a:lnTo>
                <a:lnTo>
                  <a:pt x="72239" y="222967"/>
                </a:lnTo>
                <a:lnTo>
                  <a:pt x="63473" y="235213"/>
                </a:lnTo>
                <a:lnTo>
                  <a:pt x="36748" y="274673"/>
                </a:lnTo>
                <a:lnTo>
                  <a:pt x="32079" y="284026"/>
                </a:lnTo>
                <a:lnTo>
                  <a:pt x="28014" y="294072"/>
                </a:lnTo>
                <a:lnTo>
                  <a:pt x="14646" y="333018"/>
                </a:lnTo>
                <a:lnTo>
                  <a:pt x="12582" y="341973"/>
                </a:lnTo>
                <a:lnTo>
                  <a:pt x="11206" y="350800"/>
                </a:lnTo>
                <a:lnTo>
                  <a:pt x="10289" y="359542"/>
                </a:lnTo>
                <a:lnTo>
                  <a:pt x="8725" y="369181"/>
                </a:lnTo>
                <a:lnTo>
                  <a:pt x="6729" y="379416"/>
                </a:lnTo>
                <a:lnTo>
                  <a:pt x="4447" y="390050"/>
                </a:lnTo>
                <a:lnTo>
                  <a:pt x="2925" y="399996"/>
                </a:lnTo>
                <a:lnTo>
                  <a:pt x="1910" y="409485"/>
                </a:lnTo>
                <a:lnTo>
                  <a:pt x="1234" y="418668"/>
                </a:lnTo>
                <a:lnTo>
                  <a:pt x="783" y="426696"/>
                </a:lnTo>
                <a:lnTo>
                  <a:pt x="282" y="440694"/>
                </a:lnTo>
                <a:lnTo>
                  <a:pt x="0" y="459286"/>
                </a:lnTo>
                <a:lnTo>
                  <a:pt x="913" y="464251"/>
                </a:lnTo>
                <a:lnTo>
                  <a:pt x="4467" y="472308"/>
                </a:lnTo>
                <a:lnTo>
                  <a:pt x="6749" y="474838"/>
                </a:lnTo>
                <a:lnTo>
                  <a:pt x="9222" y="476524"/>
                </a:lnTo>
                <a:lnTo>
                  <a:pt x="11824" y="477649"/>
                </a:lnTo>
                <a:lnTo>
                  <a:pt x="20036" y="483782"/>
                </a:lnTo>
                <a:lnTo>
                  <a:pt x="22843" y="484392"/>
                </a:lnTo>
                <a:lnTo>
                  <a:pt x="25667" y="483846"/>
                </a:lnTo>
                <a:lnTo>
                  <a:pt x="28502" y="482530"/>
                </a:lnTo>
                <a:lnTo>
                  <a:pt x="36732" y="481067"/>
                </a:lnTo>
                <a:lnTo>
                  <a:pt x="41593" y="480677"/>
                </a:lnTo>
                <a:lnTo>
                  <a:pt x="45787" y="478512"/>
                </a:lnTo>
                <a:lnTo>
                  <a:pt x="52986" y="471027"/>
                </a:lnTo>
                <a:lnTo>
                  <a:pt x="59361" y="461350"/>
                </a:lnTo>
                <a:lnTo>
                  <a:pt x="66322" y="449746"/>
                </a:lnTo>
                <a:lnTo>
                  <a:pt x="75766" y="435064"/>
                </a:lnTo>
                <a:lnTo>
                  <a:pt x="79998" y="427149"/>
                </a:lnTo>
                <a:lnTo>
                  <a:pt x="83773" y="419014"/>
                </a:lnTo>
                <a:lnTo>
                  <a:pt x="87241" y="410733"/>
                </a:lnTo>
                <a:lnTo>
                  <a:pt x="91459" y="401403"/>
                </a:lnTo>
                <a:lnTo>
                  <a:pt x="101225" y="380876"/>
                </a:lnTo>
                <a:lnTo>
                  <a:pt x="105544" y="370068"/>
                </a:lnTo>
                <a:lnTo>
                  <a:pt x="109376" y="359053"/>
                </a:lnTo>
                <a:lnTo>
                  <a:pt x="112882" y="347899"/>
                </a:lnTo>
                <a:lnTo>
                  <a:pt x="117125" y="336653"/>
                </a:lnTo>
                <a:lnTo>
                  <a:pt x="121859" y="325346"/>
                </a:lnTo>
                <a:lnTo>
                  <a:pt x="126920" y="313999"/>
                </a:lnTo>
                <a:lnTo>
                  <a:pt x="131246" y="303575"/>
                </a:lnTo>
                <a:lnTo>
                  <a:pt x="135083" y="293769"/>
                </a:lnTo>
                <a:lnTo>
                  <a:pt x="138593" y="284374"/>
                </a:lnTo>
                <a:lnTo>
                  <a:pt x="141886" y="274301"/>
                </a:lnTo>
                <a:lnTo>
                  <a:pt x="145034" y="263776"/>
                </a:lnTo>
                <a:lnTo>
                  <a:pt x="148085" y="252949"/>
                </a:lnTo>
                <a:lnTo>
                  <a:pt x="150119" y="241921"/>
                </a:lnTo>
                <a:lnTo>
                  <a:pt x="151475" y="230759"/>
                </a:lnTo>
                <a:lnTo>
                  <a:pt x="152378" y="219507"/>
                </a:lnTo>
                <a:lnTo>
                  <a:pt x="153934" y="209149"/>
                </a:lnTo>
                <a:lnTo>
                  <a:pt x="155923" y="199386"/>
                </a:lnTo>
                <a:lnTo>
                  <a:pt x="158202" y="190019"/>
                </a:lnTo>
                <a:lnTo>
                  <a:pt x="159721" y="179966"/>
                </a:lnTo>
                <a:lnTo>
                  <a:pt x="160733" y="169453"/>
                </a:lnTo>
                <a:lnTo>
                  <a:pt x="161409" y="158634"/>
                </a:lnTo>
                <a:lnTo>
                  <a:pt x="162159" y="138994"/>
                </a:lnTo>
                <a:lnTo>
                  <a:pt x="162581" y="109331"/>
                </a:lnTo>
                <a:lnTo>
                  <a:pt x="162641" y="98551"/>
                </a:lnTo>
                <a:lnTo>
                  <a:pt x="163633" y="88506"/>
                </a:lnTo>
                <a:lnTo>
                  <a:pt x="165246" y="78952"/>
                </a:lnTo>
                <a:lnTo>
                  <a:pt x="167275" y="69726"/>
                </a:lnTo>
                <a:lnTo>
                  <a:pt x="168627" y="61669"/>
                </a:lnTo>
                <a:lnTo>
                  <a:pt x="170130" y="47638"/>
                </a:lnTo>
                <a:lnTo>
                  <a:pt x="170797" y="35052"/>
                </a:lnTo>
                <a:lnTo>
                  <a:pt x="171173" y="19796"/>
                </a:lnTo>
                <a:lnTo>
                  <a:pt x="171226" y="16001"/>
                </a:lnTo>
                <a:lnTo>
                  <a:pt x="170309" y="12518"/>
                </a:lnTo>
                <a:lnTo>
                  <a:pt x="163109" y="388"/>
                </a:lnTo>
                <a:lnTo>
                  <a:pt x="158312" y="0"/>
                </a:lnTo>
                <a:lnTo>
                  <a:pt x="156937" y="898"/>
                </a:lnTo>
                <a:lnTo>
                  <a:pt x="156020" y="2449"/>
                </a:lnTo>
                <a:lnTo>
                  <a:pt x="155001" y="6713"/>
                </a:lnTo>
                <a:lnTo>
                  <a:pt x="154347" y="19751"/>
                </a:lnTo>
                <a:lnTo>
                  <a:pt x="154187" y="191370"/>
                </a:lnTo>
                <a:lnTo>
                  <a:pt x="155139" y="203725"/>
                </a:lnTo>
                <a:lnTo>
                  <a:pt x="156727" y="216725"/>
                </a:lnTo>
                <a:lnTo>
                  <a:pt x="158737" y="230154"/>
                </a:lnTo>
                <a:lnTo>
                  <a:pt x="160078" y="242917"/>
                </a:lnTo>
                <a:lnTo>
                  <a:pt x="160972" y="255235"/>
                </a:lnTo>
                <a:lnTo>
                  <a:pt x="161567" y="267258"/>
                </a:lnTo>
                <a:lnTo>
                  <a:pt x="162917" y="279083"/>
                </a:lnTo>
                <a:lnTo>
                  <a:pt x="164769" y="290776"/>
                </a:lnTo>
                <a:lnTo>
                  <a:pt x="166957" y="302381"/>
                </a:lnTo>
                <a:lnTo>
                  <a:pt x="171927" y="325436"/>
                </a:lnTo>
                <a:lnTo>
                  <a:pt x="174586" y="336918"/>
                </a:lnTo>
                <a:lnTo>
                  <a:pt x="176359" y="347430"/>
                </a:lnTo>
                <a:lnTo>
                  <a:pt x="177541" y="357296"/>
                </a:lnTo>
                <a:lnTo>
                  <a:pt x="178329" y="366730"/>
                </a:lnTo>
                <a:lnTo>
                  <a:pt x="179806" y="375877"/>
                </a:lnTo>
                <a:lnTo>
                  <a:pt x="181744" y="384833"/>
                </a:lnTo>
                <a:lnTo>
                  <a:pt x="183988" y="393661"/>
                </a:lnTo>
                <a:lnTo>
                  <a:pt x="187389" y="402404"/>
                </a:lnTo>
                <a:lnTo>
                  <a:pt x="191562" y="411090"/>
                </a:lnTo>
                <a:lnTo>
                  <a:pt x="200325" y="427409"/>
                </a:lnTo>
                <a:lnTo>
                  <a:pt x="216730" y="459380"/>
                </a:lnTo>
                <a:lnTo>
                  <a:pt x="225529" y="472336"/>
                </a:lnTo>
                <a:lnTo>
                  <a:pt x="228418" y="474857"/>
                </a:lnTo>
                <a:lnTo>
                  <a:pt x="231297" y="476537"/>
                </a:lnTo>
                <a:lnTo>
                  <a:pt x="234168" y="477657"/>
                </a:lnTo>
                <a:lnTo>
                  <a:pt x="242439" y="478901"/>
                </a:lnTo>
                <a:lnTo>
                  <a:pt x="247311" y="479233"/>
                </a:lnTo>
                <a:lnTo>
                  <a:pt x="255265" y="479602"/>
                </a:lnTo>
                <a:lnTo>
                  <a:pt x="258720" y="479701"/>
                </a:lnTo>
                <a:lnTo>
                  <a:pt x="261976" y="478813"/>
                </a:lnTo>
                <a:lnTo>
                  <a:pt x="268133" y="475288"/>
                </a:lnTo>
                <a:lnTo>
                  <a:pt x="274044" y="470546"/>
                </a:lnTo>
                <a:lnTo>
                  <a:pt x="282774" y="4627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523"/>
          <p:cNvSpPr/>
          <p:nvPr/>
        </p:nvSpPr>
        <p:spPr>
          <a:xfrm>
            <a:off x="3191827" y="3814762"/>
            <a:ext cx="179970" cy="512962"/>
          </a:xfrm>
          <a:custGeom>
            <a:avLst/>
            <a:gdLst/>
            <a:ahLst/>
            <a:cxnLst/>
            <a:rect l="0" t="0" r="0" b="0"/>
            <a:pathLst>
              <a:path w="179970" h="512962">
                <a:moveTo>
                  <a:pt x="8573" y="0"/>
                </a:moveTo>
                <a:lnTo>
                  <a:pt x="8573" y="444034"/>
                </a:lnTo>
                <a:lnTo>
                  <a:pt x="11112" y="459603"/>
                </a:lnTo>
                <a:lnTo>
                  <a:pt x="14464" y="472873"/>
                </a:lnTo>
                <a:lnTo>
                  <a:pt x="15953" y="485121"/>
                </a:lnTo>
                <a:lnTo>
                  <a:pt x="16910" y="500710"/>
                </a:lnTo>
                <a:lnTo>
                  <a:pt x="17136" y="512961"/>
                </a:lnTo>
                <a:lnTo>
                  <a:pt x="17142" y="509388"/>
                </a:lnTo>
                <a:lnTo>
                  <a:pt x="16191" y="508184"/>
                </a:lnTo>
                <a:lnTo>
                  <a:pt x="14604" y="507382"/>
                </a:lnTo>
                <a:lnTo>
                  <a:pt x="12593" y="506847"/>
                </a:lnTo>
                <a:lnTo>
                  <a:pt x="11253" y="504585"/>
                </a:lnTo>
                <a:lnTo>
                  <a:pt x="9764" y="496993"/>
                </a:lnTo>
                <a:lnTo>
                  <a:pt x="8925" y="482008"/>
                </a:lnTo>
                <a:lnTo>
                  <a:pt x="8619" y="438113"/>
                </a:lnTo>
                <a:lnTo>
                  <a:pt x="8604" y="429235"/>
                </a:lnTo>
                <a:lnTo>
                  <a:pt x="9546" y="418554"/>
                </a:lnTo>
                <a:lnTo>
                  <a:pt x="11126" y="406671"/>
                </a:lnTo>
                <a:lnTo>
                  <a:pt x="13133" y="393986"/>
                </a:lnTo>
                <a:lnTo>
                  <a:pt x="16375" y="381720"/>
                </a:lnTo>
                <a:lnTo>
                  <a:pt x="20442" y="369733"/>
                </a:lnTo>
                <a:lnTo>
                  <a:pt x="25058" y="357931"/>
                </a:lnTo>
                <a:lnTo>
                  <a:pt x="29088" y="346253"/>
                </a:lnTo>
                <a:lnTo>
                  <a:pt x="32727" y="334658"/>
                </a:lnTo>
                <a:lnTo>
                  <a:pt x="36105" y="323118"/>
                </a:lnTo>
                <a:lnTo>
                  <a:pt x="40263" y="312567"/>
                </a:lnTo>
                <a:lnTo>
                  <a:pt x="44939" y="302676"/>
                </a:lnTo>
                <a:lnTo>
                  <a:pt x="49962" y="293224"/>
                </a:lnTo>
                <a:lnTo>
                  <a:pt x="55216" y="284065"/>
                </a:lnTo>
                <a:lnTo>
                  <a:pt x="60623" y="275102"/>
                </a:lnTo>
                <a:lnTo>
                  <a:pt x="66133" y="266269"/>
                </a:lnTo>
                <a:lnTo>
                  <a:pt x="71711" y="258475"/>
                </a:lnTo>
                <a:lnTo>
                  <a:pt x="77335" y="251374"/>
                </a:lnTo>
                <a:lnTo>
                  <a:pt x="82989" y="244735"/>
                </a:lnTo>
                <a:lnTo>
                  <a:pt x="88664" y="239357"/>
                </a:lnTo>
                <a:lnTo>
                  <a:pt x="94352" y="234819"/>
                </a:lnTo>
                <a:lnTo>
                  <a:pt x="100048" y="230841"/>
                </a:lnTo>
                <a:lnTo>
                  <a:pt x="104799" y="227237"/>
                </a:lnTo>
                <a:lnTo>
                  <a:pt x="108918" y="223881"/>
                </a:lnTo>
                <a:lnTo>
                  <a:pt x="112617" y="220692"/>
                </a:lnTo>
                <a:lnTo>
                  <a:pt x="116988" y="217613"/>
                </a:lnTo>
                <a:lnTo>
                  <a:pt x="121807" y="214608"/>
                </a:lnTo>
                <a:lnTo>
                  <a:pt x="126925" y="211652"/>
                </a:lnTo>
                <a:lnTo>
                  <a:pt x="131289" y="210634"/>
                </a:lnTo>
                <a:lnTo>
                  <a:pt x="135151" y="210907"/>
                </a:lnTo>
                <a:lnTo>
                  <a:pt x="138678" y="212042"/>
                </a:lnTo>
                <a:lnTo>
                  <a:pt x="141982" y="212799"/>
                </a:lnTo>
                <a:lnTo>
                  <a:pt x="145137" y="213304"/>
                </a:lnTo>
                <a:lnTo>
                  <a:pt x="148193" y="213640"/>
                </a:lnTo>
                <a:lnTo>
                  <a:pt x="152135" y="214817"/>
                </a:lnTo>
                <a:lnTo>
                  <a:pt x="156668" y="216554"/>
                </a:lnTo>
                <a:lnTo>
                  <a:pt x="161596" y="218664"/>
                </a:lnTo>
                <a:lnTo>
                  <a:pt x="165833" y="221976"/>
                </a:lnTo>
                <a:lnTo>
                  <a:pt x="169610" y="226089"/>
                </a:lnTo>
                <a:lnTo>
                  <a:pt x="173081" y="230736"/>
                </a:lnTo>
                <a:lnTo>
                  <a:pt x="176937" y="238439"/>
                </a:lnTo>
                <a:lnTo>
                  <a:pt x="177966" y="241827"/>
                </a:lnTo>
                <a:lnTo>
                  <a:pt x="179108" y="253211"/>
                </a:lnTo>
                <a:lnTo>
                  <a:pt x="179616" y="266843"/>
                </a:lnTo>
                <a:lnTo>
                  <a:pt x="179902" y="286181"/>
                </a:lnTo>
                <a:lnTo>
                  <a:pt x="179969" y="301499"/>
                </a:lnTo>
                <a:lnTo>
                  <a:pt x="177459" y="315292"/>
                </a:lnTo>
                <a:lnTo>
                  <a:pt x="172216" y="328725"/>
                </a:lnTo>
                <a:lnTo>
                  <a:pt x="168150" y="336307"/>
                </a:lnTo>
                <a:lnTo>
                  <a:pt x="163536" y="344220"/>
                </a:lnTo>
                <a:lnTo>
                  <a:pt x="153327" y="360632"/>
                </a:lnTo>
                <a:lnTo>
                  <a:pt x="147938" y="369009"/>
                </a:lnTo>
                <a:lnTo>
                  <a:pt x="142441" y="376498"/>
                </a:lnTo>
                <a:lnTo>
                  <a:pt x="136870" y="383396"/>
                </a:lnTo>
                <a:lnTo>
                  <a:pt x="131252" y="389900"/>
                </a:lnTo>
                <a:lnTo>
                  <a:pt x="125601" y="396141"/>
                </a:lnTo>
                <a:lnTo>
                  <a:pt x="114243" y="408155"/>
                </a:lnTo>
                <a:lnTo>
                  <a:pt x="97138" y="425629"/>
                </a:lnTo>
                <a:lnTo>
                  <a:pt x="91429" y="430438"/>
                </a:lnTo>
                <a:lnTo>
                  <a:pt x="85717" y="434596"/>
                </a:lnTo>
                <a:lnTo>
                  <a:pt x="80005" y="438321"/>
                </a:lnTo>
                <a:lnTo>
                  <a:pt x="74292" y="441756"/>
                </a:lnTo>
                <a:lnTo>
                  <a:pt x="68578" y="444999"/>
                </a:lnTo>
                <a:lnTo>
                  <a:pt x="62863" y="448114"/>
                </a:lnTo>
                <a:lnTo>
                  <a:pt x="58101" y="451143"/>
                </a:lnTo>
                <a:lnTo>
                  <a:pt x="53974" y="454114"/>
                </a:lnTo>
                <a:lnTo>
                  <a:pt x="50271" y="457048"/>
                </a:lnTo>
                <a:lnTo>
                  <a:pt x="46849" y="459004"/>
                </a:lnTo>
                <a:lnTo>
                  <a:pt x="43615" y="460308"/>
                </a:lnTo>
                <a:lnTo>
                  <a:pt x="40507" y="461177"/>
                </a:lnTo>
                <a:lnTo>
                  <a:pt x="36529" y="461756"/>
                </a:lnTo>
                <a:lnTo>
                  <a:pt x="31973" y="462143"/>
                </a:lnTo>
                <a:lnTo>
                  <a:pt x="20074" y="462762"/>
                </a:lnTo>
                <a:lnTo>
                  <a:pt x="15907" y="462847"/>
                </a:lnTo>
                <a:lnTo>
                  <a:pt x="10021" y="462902"/>
                </a:lnTo>
                <a:lnTo>
                  <a:pt x="6676" y="460369"/>
                </a:lnTo>
                <a:lnTo>
                  <a:pt x="0" y="4543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524"/>
          <p:cNvSpPr/>
          <p:nvPr/>
        </p:nvSpPr>
        <p:spPr>
          <a:xfrm>
            <a:off x="3440546" y="4011990"/>
            <a:ext cx="368502" cy="589586"/>
          </a:xfrm>
          <a:custGeom>
            <a:avLst/>
            <a:gdLst/>
            <a:ahLst/>
            <a:cxnLst/>
            <a:rect l="0" t="0" r="0" b="0"/>
            <a:pathLst>
              <a:path w="368502" h="589586">
                <a:moveTo>
                  <a:pt x="25601" y="17085"/>
                </a:moveTo>
                <a:lnTo>
                  <a:pt x="25601" y="87519"/>
                </a:lnTo>
                <a:lnTo>
                  <a:pt x="23061" y="103633"/>
                </a:lnTo>
                <a:lnTo>
                  <a:pt x="18757" y="120321"/>
                </a:lnTo>
                <a:lnTo>
                  <a:pt x="13669" y="137262"/>
                </a:lnTo>
                <a:lnTo>
                  <a:pt x="10773" y="154317"/>
                </a:lnTo>
                <a:lnTo>
                  <a:pt x="8533" y="171422"/>
                </a:lnTo>
                <a:lnTo>
                  <a:pt x="4363" y="188549"/>
                </a:lnTo>
                <a:lnTo>
                  <a:pt x="1874" y="203146"/>
                </a:lnTo>
                <a:lnTo>
                  <a:pt x="769" y="216936"/>
                </a:lnTo>
                <a:lnTo>
                  <a:pt x="277" y="232590"/>
                </a:lnTo>
                <a:lnTo>
                  <a:pt x="0" y="248366"/>
                </a:lnTo>
                <a:lnTo>
                  <a:pt x="2475" y="258307"/>
                </a:lnTo>
                <a:lnTo>
                  <a:pt x="4469" y="263624"/>
                </a:lnTo>
                <a:lnTo>
                  <a:pt x="6750" y="267169"/>
                </a:lnTo>
                <a:lnTo>
                  <a:pt x="9224" y="269533"/>
                </a:lnTo>
                <a:lnTo>
                  <a:pt x="11825" y="271109"/>
                </a:lnTo>
                <a:lnTo>
                  <a:pt x="13560" y="273112"/>
                </a:lnTo>
                <a:lnTo>
                  <a:pt x="14716" y="275399"/>
                </a:lnTo>
                <a:lnTo>
                  <a:pt x="15487" y="277877"/>
                </a:lnTo>
                <a:lnTo>
                  <a:pt x="16953" y="279529"/>
                </a:lnTo>
                <a:lnTo>
                  <a:pt x="18883" y="280630"/>
                </a:lnTo>
                <a:lnTo>
                  <a:pt x="21122" y="281364"/>
                </a:lnTo>
                <a:lnTo>
                  <a:pt x="28691" y="282180"/>
                </a:lnTo>
                <a:lnTo>
                  <a:pt x="33376" y="282397"/>
                </a:lnTo>
                <a:lnTo>
                  <a:pt x="37451" y="281590"/>
                </a:lnTo>
                <a:lnTo>
                  <a:pt x="44520" y="278152"/>
                </a:lnTo>
                <a:lnTo>
                  <a:pt x="50837" y="270910"/>
                </a:lnTo>
                <a:lnTo>
                  <a:pt x="83224" y="222127"/>
                </a:lnTo>
                <a:lnTo>
                  <a:pt x="88782" y="212835"/>
                </a:lnTo>
                <a:lnTo>
                  <a:pt x="94391" y="202830"/>
                </a:lnTo>
                <a:lnTo>
                  <a:pt x="100036" y="192350"/>
                </a:lnTo>
                <a:lnTo>
                  <a:pt x="106657" y="181553"/>
                </a:lnTo>
                <a:lnTo>
                  <a:pt x="113928" y="170545"/>
                </a:lnTo>
                <a:lnTo>
                  <a:pt x="121633" y="159396"/>
                </a:lnTo>
                <a:lnTo>
                  <a:pt x="127723" y="148154"/>
                </a:lnTo>
                <a:lnTo>
                  <a:pt x="132735" y="136849"/>
                </a:lnTo>
                <a:lnTo>
                  <a:pt x="137028" y="125503"/>
                </a:lnTo>
                <a:lnTo>
                  <a:pt x="141796" y="114129"/>
                </a:lnTo>
                <a:lnTo>
                  <a:pt x="146879" y="102735"/>
                </a:lnTo>
                <a:lnTo>
                  <a:pt x="152173" y="91330"/>
                </a:lnTo>
                <a:lnTo>
                  <a:pt x="163135" y="73578"/>
                </a:lnTo>
                <a:lnTo>
                  <a:pt x="173405" y="58385"/>
                </a:lnTo>
                <a:lnTo>
                  <a:pt x="181144" y="42108"/>
                </a:lnTo>
                <a:lnTo>
                  <a:pt x="187759" y="27888"/>
                </a:lnTo>
                <a:lnTo>
                  <a:pt x="196838" y="11714"/>
                </a:lnTo>
                <a:lnTo>
                  <a:pt x="205579" y="0"/>
                </a:lnTo>
                <a:lnTo>
                  <a:pt x="205619" y="16428"/>
                </a:lnTo>
                <a:lnTo>
                  <a:pt x="205623" y="56091"/>
                </a:lnTo>
                <a:lnTo>
                  <a:pt x="208163" y="73156"/>
                </a:lnTo>
                <a:lnTo>
                  <a:pt x="210174" y="83041"/>
                </a:lnTo>
                <a:lnTo>
                  <a:pt x="211515" y="92488"/>
                </a:lnTo>
                <a:lnTo>
                  <a:pt x="213005" y="110605"/>
                </a:lnTo>
                <a:lnTo>
                  <a:pt x="213402" y="120389"/>
                </a:lnTo>
                <a:lnTo>
                  <a:pt x="213843" y="141420"/>
                </a:lnTo>
                <a:lnTo>
                  <a:pt x="214913" y="153315"/>
                </a:lnTo>
                <a:lnTo>
                  <a:pt x="216579" y="166008"/>
                </a:lnTo>
                <a:lnTo>
                  <a:pt x="218642" y="179232"/>
                </a:lnTo>
                <a:lnTo>
                  <a:pt x="220018" y="191858"/>
                </a:lnTo>
                <a:lnTo>
                  <a:pt x="220935" y="204085"/>
                </a:lnTo>
                <a:lnTo>
                  <a:pt x="221546" y="216046"/>
                </a:lnTo>
                <a:lnTo>
                  <a:pt x="222906" y="228783"/>
                </a:lnTo>
                <a:lnTo>
                  <a:pt x="224765" y="242037"/>
                </a:lnTo>
                <a:lnTo>
                  <a:pt x="226957" y="255635"/>
                </a:lnTo>
                <a:lnTo>
                  <a:pt x="228418" y="269463"/>
                </a:lnTo>
                <a:lnTo>
                  <a:pt x="229392" y="283445"/>
                </a:lnTo>
                <a:lnTo>
                  <a:pt x="230042" y="297528"/>
                </a:lnTo>
                <a:lnTo>
                  <a:pt x="231428" y="311679"/>
                </a:lnTo>
                <a:lnTo>
                  <a:pt x="233304" y="325876"/>
                </a:lnTo>
                <a:lnTo>
                  <a:pt x="235507" y="340103"/>
                </a:lnTo>
                <a:lnTo>
                  <a:pt x="236976" y="354350"/>
                </a:lnTo>
                <a:lnTo>
                  <a:pt x="237955" y="368611"/>
                </a:lnTo>
                <a:lnTo>
                  <a:pt x="239043" y="396204"/>
                </a:lnTo>
                <a:lnTo>
                  <a:pt x="239656" y="434110"/>
                </a:lnTo>
                <a:lnTo>
                  <a:pt x="239880" y="494112"/>
                </a:lnTo>
                <a:lnTo>
                  <a:pt x="238938" y="503695"/>
                </a:lnTo>
                <a:lnTo>
                  <a:pt x="234015" y="529883"/>
                </a:lnTo>
                <a:lnTo>
                  <a:pt x="232530" y="543763"/>
                </a:lnTo>
                <a:lnTo>
                  <a:pt x="229329" y="556281"/>
                </a:lnTo>
                <a:lnTo>
                  <a:pt x="224732" y="567242"/>
                </a:lnTo>
                <a:lnTo>
                  <a:pt x="216788" y="578768"/>
                </a:lnTo>
                <a:lnTo>
                  <a:pt x="211221" y="585174"/>
                </a:lnTo>
                <a:lnTo>
                  <a:pt x="207450" y="587264"/>
                </a:lnTo>
                <a:lnTo>
                  <a:pt x="198180" y="589585"/>
                </a:lnTo>
                <a:lnTo>
                  <a:pt x="193994" y="589252"/>
                </a:lnTo>
                <a:lnTo>
                  <a:pt x="190250" y="588077"/>
                </a:lnTo>
                <a:lnTo>
                  <a:pt x="156648" y="571243"/>
                </a:lnTo>
                <a:lnTo>
                  <a:pt x="152018" y="567498"/>
                </a:lnTo>
                <a:lnTo>
                  <a:pt x="144334" y="558258"/>
                </a:lnTo>
                <a:lnTo>
                  <a:pt x="134653" y="542345"/>
                </a:lnTo>
                <a:lnTo>
                  <a:pt x="128679" y="528664"/>
                </a:lnTo>
                <a:lnTo>
                  <a:pt x="123801" y="513058"/>
                </a:lnTo>
                <a:lnTo>
                  <a:pt x="121633" y="496597"/>
                </a:lnTo>
                <a:lnTo>
                  <a:pt x="122007" y="487255"/>
                </a:lnTo>
                <a:lnTo>
                  <a:pt x="123209" y="477216"/>
                </a:lnTo>
                <a:lnTo>
                  <a:pt x="127085" y="454950"/>
                </a:lnTo>
                <a:lnTo>
                  <a:pt x="131982" y="429180"/>
                </a:lnTo>
                <a:lnTo>
                  <a:pt x="135574" y="415639"/>
                </a:lnTo>
                <a:lnTo>
                  <a:pt x="139874" y="401850"/>
                </a:lnTo>
                <a:lnTo>
                  <a:pt x="144646" y="387895"/>
                </a:lnTo>
                <a:lnTo>
                  <a:pt x="155027" y="359689"/>
                </a:lnTo>
                <a:lnTo>
                  <a:pt x="160462" y="345500"/>
                </a:lnTo>
                <a:lnTo>
                  <a:pt x="166944" y="331279"/>
                </a:lnTo>
                <a:lnTo>
                  <a:pt x="174122" y="317035"/>
                </a:lnTo>
                <a:lnTo>
                  <a:pt x="181765" y="302776"/>
                </a:lnTo>
                <a:lnTo>
                  <a:pt x="189718" y="289461"/>
                </a:lnTo>
                <a:lnTo>
                  <a:pt x="197877" y="276774"/>
                </a:lnTo>
                <a:lnTo>
                  <a:pt x="206174" y="264506"/>
                </a:lnTo>
                <a:lnTo>
                  <a:pt x="215516" y="252517"/>
                </a:lnTo>
                <a:lnTo>
                  <a:pt x="225554" y="240715"/>
                </a:lnTo>
                <a:lnTo>
                  <a:pt x="236055" y="229036"/>
                </a:lnTo>
                <a:lnTo>
                  <a:pt x="244961" y="218393"/>
                </a:lnTo>
                <a:lnTo>
                  <a:pt x="252804" y="208440"/>
                </a:lnTo>
                <a:lnTo>
                  <a:pt x="259937" y="198947"/>
                </a:lnTo>
                <a:lnTo>
                  <a:pt x="267550" y="189762"/>
                </a:lnTo>
                <a:lnTo>
                  <a:pt x="275483" y="180780"/>
                </a:lnTo>
                <a:lnTo>
                  <a:pt x="290964" y="164133"/>
                </a:lnTo>
                <a:lnTo>
                  <a:pt x="304196" y="150385"/>
                </a:lnTo>
                <a:lnTo>
                  <a:pt x="310391" y="145004"/>
                </a:lnTo>
                <a:lnTo>
                  <a:pt x="316425" y="140464"/>
                </a:lnTo>
                <a:lnTo>
                  <a:pt x="322354" y="136485"/>
                </a:lnTo>
                <a:lnTo>
                  <a:pt x="328211" y="132880"/>
                </a:lnTo>
                <a:lnTo>
                  <a:pt x="334021" y="129524"/>
                </a:lnTo>
                <a:lnTo>
                  <a:pt x="344604" y="123255"/>
                </a:lnTo>
                <a:lnTo>
                  <a:pt x="355917" y="115323"/>
                </a:lnTo>
                <a:lnTo>
                  <a:pt x="359159" y="114010"/>
                </a:lnTo>
                <a:lnTo>
                  <a:pt x="368501" y="1113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525"/>
          <p:cNvSpPr/>
          <p:nvPr/>
        </p:nvSpPr>
        <p:spPr>
          <a:xfrm>
            <a:off x="1220259" y="4603435"/>
            <a:ext cx="51329" cy="445768"/>
          </a:xfrm>
          <a:custGeom>
            <a:avLst/>
            <a:gdLst/>
            <a:ahLst/>
            <a:cxnLst/>
            <a:rect l="0" t="0" r="0" b="0"/>
            <a:pathLst>
              <a:path w="51329" h="445768">
                <a:moveTo>
                  <a:pt x="17038" y="8569"/>
                </a:moveTo>
                <a:lnTo>
                  <a:pt x="17038" y="4019"/>
                </a:lnTo>
                <a:lnTo>
                  <a:pt x="16085" y="2678"/>
                </a:lnTo>
                <a:lnTo>
                  <a:pt x="14498" y="1785"/>
                </a:lnTo>
                <a:lnTo>
                  <a:pt x="8818" y="102"/>
                </a:lnTo>
                <a:lnTo>
                  <a:pt x="7748" y="67"/>
                </a:lnTo>
                <a:lnTo>
                  <a:pt x="255" y="0"/>
                </a:lnTo>
                <a:lnTo>
                  <a:pt x="0" y="4549"/>
                </a:lnTo>
                <a:lnTo>
                  <a:pt x="917" y="5889"/>
                </a:lnTo>
                <a:lnTo>
                  <a:pt x="2481" y="6783"/>
                </a:lnTo>
                <a:lnTo>
                  <a:pt x="4476" y="7378"/>
                </a:lnTo>
                <a:lnTo>
                  <a:pt x="4853" y="8728"/>
                </a:lnTo>
                <a:lnTo>
                  <a:pt x="4152" y="10580"/>
                </a:lnTo>
                <a:lnTo>
                  <a:pt x="2732" y="12767"/>
                </a:lnTo>
                <a:lnTo>
                  <a:pt x="2738" y="16131"/>
                </a:lnTo>
                <a:lnTo>
                  <a:pt x="3695" y="20278"/>
                </a:lnTo>
                <a:lnTo>
                  <a:pt x="5285" y="24947"/>
                </a:lnTo>
                <a:lnTo>
                  <a:pt x="6345" y="29966"/>
                </a:lnTo>
                <a:lnTo>
                  <a:pt x="7523" y="40622"/>
                </a:lnTo>
                <a:lnTo>
                  <a:pt x="8047" y="51707"/>
                </a:lnTo>
                <a:lnTo>
                  <a:pt x="9232" y="63937"/>
                </a:lnTo>
                <a:lnTo>
                  <a:pt x="10881" y="71199"/>
                </a:lnTo>
                <a:lnTo>
                  <a:pt x="12933" y="78898"/>
                </a:lnTo>
                <a:lnTo>
                  <a:pt x="14302" y="86887"/>
                </a:lnTo>
                <a:lnTo>
                  <a:pt x="15214" y="95072"/>
                </a:lnTo>
                <a:lnTo>
                  <a:pt x="15822" y="103385"/>
                </a:lnTo>
                <a:lnTo>
                  <a:pt x="17180" y="111785"/>
                </a:lnTo>
                <a:lnTo>
                  <a:pt x="19038" y="120242"/>
                </a:lnTo>
                <a:lnTo>
                  <a:pt x="21229" y="128738"/>
                </a:lnTo>
                <a:lnTo>
                  <a:pt x="22689" y="138212"/>
                </a:lnTo>
                <a:lnTo>
                  <a:pt x="23663" y="148338"/>
                </a:lnTo>
                <a:lnTo>
                  <a:pt x="24312" y="158899"/>
                </a:lnTo>
                <a:lnTo>
                  <a:pt x="25697" y="168796"/>
                </a:lnTo>
                <a:lnTo>
                  <a:pt x="27573" y="178252"/>
                </a:lnTo>
                <a:lnTo>
                  <a:pt x="29777" y="187414"/>
                </a:lnTo>
                <a:lnTo>
                  <a:pt x="31245" y="197332"/>
                </a:lnTo>
                <a:lnTo>
                  <a:pt x="32225" y="207754"/>
                </a:lnTo>
                <a:lnTo>
                  <a:pt x="32877" y="218511"/>
                </a:lnTo>
                <a:lnTo>
                  <a:pt x="33603" y="240625"/>
                </a:lnTo>
                <a:lnTo>
                  <a:pt x="34107" y="296303"/>
                </a:lnTo>
                <a:lnTo>
                  <a:pt x="34149" y="315522"/>
                </a:lnTo>
                <a:lnTo>
                  <a:pt x="35113" y="324647"/>
                </a:lnTo>
                <a:lnTo>
                  <a:pt x="36708" y="333588"/>
                </a:lnTo>
                <a:lnTo>
                  <a:pt x="38724" y="342406"/>
                </a:lnTo>
                <a:lnTo>
                  <a:pt x="41020" y="351142"/>
                </a:lnTo>
                <a:lnTo>
                  <a:pt x="43504" y="359824"/>
                </a:lnTo>
                <a:lnTo>
                  <a:pt x="46112" y="368469"/>
                </a:lnTo>
                <a:lnTo>
                  <a:pt x="47850" y="376138"/>
                </a:lnTo>
                <a:lnTo>
                  <a:pt x="49010" y="383155"/>
                </a:lnTo>
                <a:lnTo>
                  <a:pt x="50298" y="396032"/>
                </a:lnTo>
                <a:lnTo>
                  <a:pt x="50870" y="408106"/>
                </a:lnTo>
                <a:lnTo>
                  <a:pt x="51192" y="421062"/>
                </a:lnTo>
                <a:lnTo>
                  <a:pt x="51328" y="4457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526"/>
          <p:cNvSpPr/>
          <p:nvPr/>
        </p:nvSpPr>
        <p:spPr>
          <a:xfrm>
            <a:off x="1066200" y="4706410"/>
            <a:ext cx="574005" cy="265134"/>
          </a:xfrm>
          <a:custGeom>
            <a:avLst/>
            <a:gdLst/>
            <a:ahLst/>
            <a:cxnLst/>
            <a:rect l="0" t="0" r="0" b="0"/>
            <a:pathLst>
              <a:path w="574005" h="265134">
                <a:moveTo>
                  <a:pt x="8219" y="111335"/>
                </a:moveTo>
                <a:lnTo>
                  <a:pt x="0" y="111335"/>
                </a:lnTo>
                <a:lnTo>
                  <a:pt x="19807" y="111335"/>
                </a:lnTo>
                <a:lnTo>
                  <a:pt x="37370" y="106784"/>
                </a:lnTo>
                <a:lnTo>
                  <a:pt x="52608" y="104549"/>
                </a:lnTo>
                <a:lnTo>
                  <a:pt x="68905" y="102604"/>
                </a:lnTo>
                <a:lnTo>
                  <a:pt x="85673" y="98564"/>
                </a:lnTo>
                <a:lnTo>
                  <a:pt x="102651" y="93594"/>
                </a:lnTo>
                <a:lnTo>
                  <a:pt x="111179" y="90935"/>
                </a:lnTo>
                <a:lnTo>
                  <a:pt x="120674" y="89162"/>
                </a:lnTo>
                <a:lnTo>
                  <a:pt x="130814" y="87981"/>
                </a:lnTo>
                <a:lnTo>
                  <a:pt x="141384" y="87193"/>
                </a:lnTo>
                <a:lnTo>
                  <a:pt x="152241" y="85715"/>
                </a:lnTo>
                <a:lnTo>
                  <a:pt x="163289" y="83777"/>
                </a:lnTo>
                <a:lnTo>
                  <a:pt x="225667" y="71087"/>
                </a:lnTo>
                <a:lnTo>
                  <a:pt x="261772" y="62685"/>
                </a:lnTo>
                <a:lnTo>
                  <a:pt x="319586" y="48461"/>
                </a:lnTo>
                <a:lnTo>
                  <a:pt x="331050" y="46558"/>
                </a:lnTo>
                <a:lnTo>
                  <a:pt x="342502" y="45291"/>
                </a:lnTo>
                <a:lnTo>
                  <a:pt x="353947" y="44445"/>
                </a:lnTo>
                <a:lnTo>
                  <a:pt x="365387" y="42929"/>
                </a:lnTo>
                <a:lnTo>
                  <a:pt x="376824" y="40966"/>
                </a:lnTo>
                <a:lnTo>
                  <a:pt x="388258" y="38705"/>
                </a:lnTo>
                <a:lnTo>
                  <a:pt x="398739" y="37197"/>
                </a:lnTo>
                <a:lnTo>
                  <a:pt x="408583" y="36192"/>
                </a:lnTo>
                <a:lnTo>
                  <a:pt x="418004" y="35522"/>
                </a:lnTo>
                <a:lnTo>
                  <a:pt x="427141" y="34123"/>
                </a:lnTo>
                <a:lnTo>
                  <a:pt x="444914" y="30028"/>
                </a:lnTo>
                <a:lnTo>
                  <a:pt x="459799" y="25034"/>
                </a:lnTo>
                <a:lnTo>
                  <a:pt x="472764" y="20591"/>
                </a:lnTo>
                <a:lnTo>
                  <a:pt x="484876" y="18617"/>
                </a:lnTo>
                <a:lnTo>
                  <a:pt x="502405" y="12955"/>
                </a:lnTo>
                <a:lnTo>
                  <a:pt x="515113" y="9795"/>
                </a:lnTo>
                <a:lnTo>
                  <a:pt x="524911" y="8859"/>
                </a:lnTo>
                <a:lnTo>
                  <a:pt x="526988" y="7775"/>
                </a:lnTo>
                <a:lnTo>
                  <a:pt x="528373" y="6100"/>
                </a:lnTo>
                <a:lnTo>
                  <a:pt x="530595" y="1118"/>
                </a:lnTo>
                <a:lnTo>
                  <a:pt x="529825" y="710"/>
                </a:lnTo>
                <a:lnTo>
                  <a:pt x="524190" y="134"/>
                </a:lnTo>
                <a:lnTo>
                  <a:pt x="519162" y="0"/>
                </a:lnTo>
                <a:lnTo>
                  <a:pt x="511213" y="2480"/>
                </a:lnTo>
                <a:lnTo>
                  <a:pt x="501329" y="5805"/>
                </a:lnTo>
                <a:lnTo>
                  <a:pt x="486008" y="8629"/>
                </a:lnTo>
                <a:lnTo>
                  <a:pt x="478380" y="12665"/>
                </a:lnTo>
                <a:lnTo>
                  <a:pt x="469275" y="20174"/>
                </a:lnTo>
                <a:lnTo>
                  <a:pt x="464179" y="24844"/>
                </a:lnTo>
                <a:lnTo>
                  <a:pt x="453438" y="32572"/>
                </a:lnTo>
                <a:lnTo>
                  <a:pt x="442314" y="40134"/>
                </a:lnTo>
                <a:lnTo>
                  <a:pt x="436681" y="44818"/>
                </a:lnTo>
                <a:lnTo>
                  <a:pt x="431021" y="49845"/>
                </a:lnTo>
                <a:lnTo>
                  <a:pt x="419651" y="60511"/>
                </a:lnTo>
                <a:lnTo>
                  <a:pt x="413952" y="66022"/>
                </a:lnTo>
                <a:lnTo>
                  <a:pt x="408248" y="72554"/>
                </a:lnTo>
                <a:lnTo>
                  <a:pt x="402540" y="79766"/>
                </a:lnTo>
                <a:lnTo>
                  <a:pt x="396830" y="87431"/>
                </a:lnTo>
                <a:lnTo>
                  <a:pt x="391118" y="94446"/>
                </a:lnTo>
                <a:lnTo>
                  <a:pt x="385405" y="101029"/>
                </a:lnTo>
                <a:lnTo>
                  <a:pt x="379692" y="107322"/>
                </a:lnTo>
                <a:lnTo>
                  <a:pt x="374930" y="114374"/>
                </a:lnTo>
                <a:lnTo>
                  <a:pt x="370803" y="121934"/>
                </a:lnTo>
                <a:lnTo>
                  <a:pt x="367099" y="129831"/>
                </a:lnTo>
                <a:lnTo>
                  <a:pt x="363678" y="137953"/>
                </a:lnTo>
                <a:lnTo>
                  <a:pt x="360444" y="146225"/>
                </a:lnTo>
                <a:lnTo>
                  <a:pt x="357336" y="154597"/>
                </a:lnTo>
                <a:lnTo>
                  <a:pt x="354311" y="162084"/>
                </a:lnTo>
                <a:lnTo>
                  <a:pt x="351342" y="168980"/>
                </a:lnTo>
                <a:lnTo>
                  <a:pt x="348411" y="175482"/>
                </a:lnTo>
                <a:lnTo>
                  <a:pt x="345504" y="182674"/>
                </a:lnTo>
                <a:lnTo>
                  <a:pt x="339734" y="198287"/>
                </a:lnTo>
                <a:lnTo>
                  <a:pt x="337814" y="205497"/>
                </a:lnTo>
                <a:lnTo>
                  <a:pt x="336534" y="212210"/>
                </a:lnTo>
                <a:lnTo>
                  <a:pt x="335681" y="218590"/>
                </a:lnTo>
                <a:lnTo>
                  <a:pt x="335112" y="223796"/>
                </a:lnTo>
                <a:lnTo>
                  <a:pt x="334733" y="228219"/>
                </a:lnTo>
                <a:lnTo>
                  <a:pt x="334311" y="235673"/>
                </a:lnTo>
                <a:lnTo>
                  <a:pt x="334124" y="242161"/>
                </a:lnTo>
                <a:lnTo>
                  <a:pt x="335027" y="245225"/>
                </a:lnTo>
                <a:lnTo>
                  <a:pt x="338570" y="251169"/>
                </a:lnTo>
                <a:lnTo>
                  <a:pt x="340779" y="256985"/>
                </a:lnTo>
                <a:lnTo>
                  <a:pt x="341369" y="259870"/>
                </a:lnTo>
                <a:lnTo>
                  <a:pt x="342714" y="261793"/>
                </a:lnTo>
                <a:lnTo>
                  <a:pt x="344563" y="263076"/>
                </a:lnTo>
                <a:lnTo>
                  <a:pt x="346749" y="263930"/>
                </a:lnTo>
                <a:lnTo>
                  <a:pt x="358926" y="265133"/>
                </a:lnTo>
                <a:lnTo>
                  <a:pt x="362991" y="264349"/>
                </a:lnTo>
                <a:lnTo>
                  <a:pt x="376360" y="258788"/>
                </a:lnTo>
                <a:lnTo>
                  <a:pt x="383292" y="256879"/>
                </a:lnTo>
                <a:lnTo>
                  <a:pt x="396953" y="250450"/>
                </a:lnTo>
                <a:lnTo>
                  <a:pt x="404192" y="245236"/>
                </a:lnTo>
                <a:lnTo>
                  <a:pt x="413125" y="237204"/>
                </a:lnTo>
                <a:lnTo>
                  <a:pt x="418174" y="232395"/>
                </a:lnTo>
                <a:lnTo>
                  <a:pt x="422492" y="227284"/>
                </a:lnTo>
                <a:lnTo>
                  <a:pt x="426324" y="221972"/>
                </a:lnTo>
                <a:lnTo>
                  <a:pt x="443868" y="195207"/>
                </a:lnTo>
                <a:lnTo>
                  <a:pt x="448194" y="188205"/>
                </a:lnTo>
                <a:lnTo>
                  <a:pt x="452031" y="181631"/>
                </a:lnTo>
                <a:lnTo>
                  <a:pt x="455541" y="175344"/>
                </a:lnTo>
                <a:lnTo>
                  <a:pt x="459786" y="168295"/>
                </a:lnTo>
                <a:lnTo>
                  <a:pt x="469583" y="152843"/>
                </a:lnTo>
                <a:lnTo>
                  <a:pt x="473910" y="144722"/>
                </a:lnTo>
                <a:lnTo>
                  <a:pt x="477748" y="136450"/>
                </a:lnTo>
                <a:lnTo>
                  <a:pt x="481258" y="128078"/>
                </a:lnTo>
                <a:lnTo>
                  <a:pt x="485504" y="120592"/>
                </a:lnTo>
                <a:lnTo>
                  <a:pt x="490239" y="113696"/>
                </a:lnTo>
                <a:lnTo>
                  <a:pt x="495301" y="107194"/>
                </a:lnTo>
                <a:lnTo>
                  <a:pt x="498675" y="100002"/>
                </a:lnTo>
                <a:lnTo>
                  <a:pt x="500925" y="92349"/>
                </a:lnTo>
                <a:lnTo>
                  <a:pt x="502425" y="84390"/>
                </a:lnTo>
                <a:lnTo>
                  <a:pt x="504377" y="77179"/>
                </a:lnTo>
                <a:lnTo>
                  <a:pt x="506631" y="70467"/>
                </a:lnTo>
                <a:lnTo>
                  <a:pt x="509086" y="64087"/>
                </a:lnTo>
                <a:lnTo>
                  <a:pt x="511676" y="58882"/>
                </a:lnTo>
                <a:lnTo>
                  <a:pt x="514355" y="54458"/>
                </a:lnTo>
                <a:lnTo>
                  <a:pt x="517093" y="50557"/>
                </a:lnTo>
                <a:lnTo>
                  <a:pt x="518918" y="46051"/>
                </a:lnTo>
                <a:lnTo>
                  <a:pt x="520135" y="41142"/>
                </a:lnTo>
                <a:lnTo>
                  <a:pt x="520947" y="35965"/>
                </a:lnTo>
                <a:lnTo>
                  <a:pt x="522440" y="31560"/>
                </a:lnTo>
                <a:lnTo>
                  <a:pt x="526639" y="24127"/>
                </a:lnTo>
                <a:lnTo>
                  <a:pt x="527188" y="21764"/>
                </a:lnTo>
                <a:lnTo>
                  <a:pt x="526601" y="20188"/>
                </a:lnTo>
                <a:lnTo>
                  <a:pt x="522639" y="17091"/>
                </a:lnTo>
                <a:lnTo>
                  <a:pt x="527141" y="21604"/>
                </a:lnTo>
                <a:lnTo>
                  <a:pt x="527522" y="23892"/>
                </a:lnTo>
                <a:lnTo>
                  <a:pt x="526824" y="26369"/>
                </a:lnTo>
                <a:lnTo>
                  <a:pt x="525406" y="28974"/>
                </a:lnTo>
                <a:lnTo>
                  <a:pt x="523830" y="36947"/>
                </a:lnTo>
                <a:lnTo>
                  <a:pt x="523410" y="41741"/>
                </a:lnTo>
                <a:lnTo>
                  <a:pt x="523130" y="46841"/>
                </a:lnTo>
                <a:lnTo>
                  <a:pt x="522818" y="57589"/>
                </a:lnTo>
                <a:lnTo>
                  <a:pt x="522584" y="102970"/>
                </a:lnTo>
                <a:lnTo>
                  <a:pt x="522569" y="194088"/>
                </a:lnTo>
                <a:lnTo>
                  <a:pt x="523522" y="199841"/>
                </a:lnTo>
                <a:lnTo>
                  <a:pt x="525109" y="205581"/>
                </a:lnTo>
                <a:lnTo>
                  <a:pt x="527120" y="211313"/>
                </a:lnTo>
                <a:lnTo>
                  <a:pt x="528461" y="216087"/>
                </a:lnTo>
                <a:lnTo>
                  <a:pt x="529950" y="223931"/>
                </a:lnTo>
                <a:lnTo>
                  <a:pt x="533152" y="230592"/>
                </a:lnTo>
                <a:lnTo>
                  <a:pt x="537751" y="236728"/>
                </a:lnTo>
                <a:lnTo>
                  <a:pt x="544742" y="244585"/>
                </a:lnTo>
                <a:lnTo>
                  <a:pt x="546712" y="246757"/>
                </a:lnTo>
                <a:lnTo>
                  <a:pt x="548189" y="247336"/>
                </a:lnTo>
                <a:lnTo>
                  <a:pt x="554820" y="248151"/>
                </a:lnTo>
                <a:lnTo>
                  <a:pt x="560080" y="248342"/>
                </a:lnTo>
                <a:lnTo>
                  <a:pt x="561864" y="247440"/>
                </a:lnTo>
                <a:lnTo>
                  <a:pt x="563053" y="245887"/>
                </a:lnTo>
                <a:lnTo>
                  <a:pt x="563846" y="243899"/>
                </a:lnTo>
                <a:lnTo>
                  <a:pt x="565327" y="242573"/>
                </a:lnTo>
                <a:lnTo>
                  <a:pt x="567267" y="241689"/>
                </a:lnTo>
                <a:lnTo>
                  <a:pt x="574004" y="2399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527"/>
          <p:cNvSpPr/>
          <p:nvPr/>
        </p:nvSpPr>
        <p:spPr>
          <a:xfrm>
            <a:off x="1734503" y="4637722"/>
            <a:ext cx="51435" cy="342901"/>
          </a:xfrm>
          <a:custGeom>
            <a:avLst/>
            <a:gdLst/>
            <a:ahLst/>
            <a:cxnLst/>
            <a:rect l="0" t="0" r="0" b="0"/>
            <a:pathLst>
              <a:path w="51435" h="342901">
                <a:moveTo>
                  <a:pt x="8572" y="0"/>
                </a:moveTo>
                <a:lnTo>
                  <a:pt x="2" y="0"/>
                </a:lnTo>
                <a:lnTo>
                  <a:pt x="0" y="9102"/>
                </a:lnTo>
                <a:lnTo>
                  <a:pt x="952" y="12736"/>
                </a:lnTo>
                <a:lnTo>
                  <a:pt x="2540" y="16110"/>
                </a:lnTo>
                <a:lnTo>
                  <a:pt x="4550" y="19313"/>
                </a:lnTo>
                <a:lnTo>
                  <a:pt x="5890" y="24305"/>
                </a:lnTo>
                <a:lnTo>
                  <a:pt x="6784" y="30491"/>
                </a:lnTo>
                <a:lnTo>
                  <a:pt x="7380" y="37472"/>
                </a:lnTo>
                <a:lnTo>
                  <a:pt x="7777" y="44032"/>
                </a:lnTo>
                <a:lnTo>
                  <a:pt x="8218" y="56400"/>
                </a:lnTo>
                <a:lnTo>
                  <a:pt x="8467" y="78623"/>
                </a:lnTo>
                <a:lnTo>
                  <a:pt x="9454" y="86706"/>
                </a:lnTo>
                <a:lnTo>
                  <a:pt x="11065" y="94952"/>
                </a:lnTo>
                <a:lnTo>
                  <a:pt x="13091" y="103306"/>
                </a:lnTo>
                <a:lnTo>
                  <a:pt x="14442" y="111733"/>
                </a:lnTo>
                <a:lnTo>
                  <a:pt x="15343" y="120209"/>
                </a:lnTo>
                <a:lnTo>
                  <a:pt x="15943" y="128717"/>
                </a:lnTo>
                <a:lnTo>
                  <a:pt x="16343" y="137247"/>
                </a:lnTo>
                <a:lnTo>
                  <a:pt x="16788" y="154344"/>
                </a:lnTo>
                <a:lnTo>
                  <a:pt x="17859" y="163856"/>
                </a:lnTo>
                <a:lnTo>
                  <a:pt x="19526" y="174007"/>
                </a:lnTo>
                <a:lnTo>
                  <a:pt x="21590" y="184585"/>
                </a:lnTo>
                <a:lnTo>
                  <a:pt x="22965" y="194494"/>
                </a:lnTo>
                <a:lnTo>
                  <a:pt x="23882" y="203958"/>
                </a:lnTo>
                <a:lnTo>
                  <a:pt x="24494" y="213124"/>
                </a:lnTo>
                <a:lnTo>
                  <a:pt x="23949" y="222093"/>
                </a:lnTo>
                <a:lnTo>
                  <a:pt x="22633" y="230930"/>
                </a:lnTo>
                <a:lnTo>
                  <a:pt x="20803" y="239678"/>
                </a:lnTo>
                <a:lnTo>
                  <a:pt x="20536" y="248368"/>
                </a:lnTo>
                <a:lnTo>
                  <a:pt x="21310" y="257019"/>
                </a:lnTo>
                <a:lnTo>
                  <a:pt x="22779" y="265643"/>
                </a:lnTo>
                <a:lnTo>
                  <a:pt x="23758" y="273298"/>
                </a:lnTo>
                <a:lnTo>
                  <a:pt x="24411" y="280306"/>
                </a:lnTo>
                <a:lnTo>
                  <a:pt x="24846" y="286883"/>
                </a:lnTo>
                <a:lnTo>
                  <a:pt x="25136" y="293173"/>
                </a:lnTo>
                <a:lnTo>
                  <a:pt x="25459" y="305242"/>
                </a:lnTo>
                <a:lnTo>
                  <a:pt x="26497" y="310175"/>
                </a:lnTo>
                <a:lnTo>
                  <a:pt x="28142" y="314416"/>
                </a:lnTo>
                <a:lnTo>
                  <a:pt x="30191" y="318195"/>
                </a:lnTo>
                <a:lnTo>
                  <a:pt x="32509" y="321668"/>
                </a:lnTo>
                <a:lnTo>
                  <a:pt x="35007" y="324935"/>
                </a:lnTo>
                <a:lnTo>
                  <a:pt x="37626" y="328066"/>
                </a:lnTo>
                <a:lnTo>
                  <a:pt x="39371" y="331106"/>
                </a:lnTo>
                <a:lnTo>
                  <a:pt x="40534" y="334085"/>
                </a:lnTo>
                <a:lnTo>
                  <a:pt x="42402" y="341159"/>
                </a:lnTo>
                <a:lnTo>
                  <a:pt x="43508" y="341739"/>
                </a:lnTo>
                <a:lnTo>
                  <a:pt x="45197" y="342126"/>
                </a:lnTo>
                <a:lnTo>
                  <a:pt x="51434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528"/>
          <p:cNvSpPr/>
          <p:nvPr/>
        </p:nvSpPr>
        <p:spPr>
          <a:xfrm>
            <a:off x="1751648" y="4672022"/>
            <a:ext cx="411480" cy="231438"/>
          </a:xfrm>
          <a:custGeom>
            <a:avLst/>
            <a:gdLst/>
            <a:ahLst/>
            <a:cxnLst/>
            <a:rect l="0" t="0" r="0" b="0"/>
            <a:pathLst>
              <a:path w="411480" h="231438">
                <a:moveTo>
                  <a:pt x="162877" y="8563"/>
                </a:moveTo>
                <a:lnTo>
                  <a:pt x="162877" y="4012"/>
                </a:lnTo>
                <a:lnTo>
                  <a:pt x="163829" y="2671"/>
                </a:lnTo>
                <a:lnTo>
                  <a:pt x="165416" y="1777"/>
                </a:lnTo>
                <a:lnTo>
                  <a:pt x="171418" y="0"/>
                </a:lnTo>
                <a:lnTo>
                  <a:pt x="171448" y="12761"/>
                </a:lnTo>
                <a:lnTo>
                  <a:pt x="170496" y="15171"/>
                </a:lnTo>
                <a:lnTo>
                  <a:pt x="164605" y="24067"/>
                </a:lnTo>
                <a:lnTo>
                  <a:pt x="162124" y="28424"/>
                </a:lnTo>
                <a:lnTo>
                  <a:pt x="159517" y="33234"/>
                </a:lnTo>
                <a:lnTo>
                  <a:pt x="155874" y="37393"/>
                </a:lnTo>
                <a:lnTo>
                  <a:pt x="146747" y="44553"/>
                </a:lnTo>
                <a:lnTo>
                  <a:pt x="138880" y="50911"/>
                </a:lnTo>
                <a:lnTo>
                  <a:pt x="135449" y="53940"/>
                </a:lnTo>
                <a:lnTo>
                  <a:pt x="132209" y="57864"/>
                </a:lnTo>
                <a:lnTo>
                  <a:pt x="129097" y="62385"/>
                </a:lnTo>
                <a:lnTo>
                  <a:pt x="126069" y="67304"/>
                </a:lnTo>
                <a:lnTo>
                  <a:pt x="122145" y="71536"/>
                </a:lnTo>
                <a:lnTo>
                  <a:pt x="117625" y="75310"/>
                </a:lnTo>
                <a:lnTo>
                  <a:pt x="107522" y="82043"/>
                </a:lnTo>
                <a:lnTo>
                  <a:pt x="96682" y="88211"/>
                </a:lnTo>
                <a:lnTo>
                  <a:pt x="85514" y="94127"/>
                </a:lnTo>
                <a:lnTo>
                  <a:pt x="62823" y="105686"/>
                </a:lnTo>
                <a:lnTo>
                  <a:pt x="53956" y="111418"/>
                </a:lnTo>
                <a:lnTo>
                  <a:pt x="46840" y="117141"/>
                </a:lnTo>
                <a:lnTo>
                  <a:pt x="40502" y="122860"/>
                </a:lnTo>
                <a:lnTo>
                  <a:pt x="37479" y="124766"/>
                </a:lnTo>
                <a:lnTo>
                  <a:pt x="23242" y="130365"/>
                </a:lnTo>
                <a:lnTo>
                  <a:pt x="14139" y="135087"/>
                </a:lnTo>
                <a:lnTo>
                  <a:pt x="4612" y="142148"/>
                </a:lnTo>
                <a:lnTo>
                  <a:pt x="2049" y="144134"/>
                </a:lnTo>
                <a:lnTo>
                  <a:pt x="1366" y="145616"/>
                </a:lnTo>
                <a:lnTo>
                  <a:pt x="606" y="149803"/>
                </a:lnTo>
                <a:lnTo>
                  <a:pt x="269" y="154839"/>
                </a:lnTo>
                <a:lnTo>
                  <a:pt x="52" y="161282"/>
                </a:lnTo>
                <a:lnTo>
                  <a:pt x="0" y="175597"/>
                </a:lnTo>
                <a:lnTo>
                  <a:pt x="952" y="177069"/>
                </a:lnTo>
                <a:lnTo>
                  <a:pt x="2540" y="178050"/>
                </a:lnTo>
                <a:lnTo>
                  <a:pt x="4550" y="178704"/>
                </a:lnTo>
                <a:lnTo>
                  <a:pt x="9324" y="181971"/>
                </a:lnTo>
                <a:lnTo>
                  <a:pt x="11931" y="184176"/>
                </a:lnTo>
                <a:lnTo>
                  <a:pt x="15573" y="185646"/>
                </a:lnTo>
                <a:lnTo>
                  <a:pt x="24701" y="187279"/>
                </a:lnTo>
                <a:lnTo>
                  <a:pt x="35999" y="188198"/>
                </a:lnTo>
                <a:lnTo>
                  <a:pt x="44891" y="190953"/>
                </a:lnTo>
                <a:lnTo>
                  <a:pt x="55194" y="194400"/>
                </a:lnTo>
                <a:lnTo>
                  <a:pt x="66122" y="195932"/>
                </a:lnTo>
                <a:lnTo>
                  <a:pt x="77330" y="196613"/>
                </a:lnTo>
                <a:lnTo>
                  <a:pt x="82985" y="196795"/>
                </a:lnTo>
                <a:lnTo>
                  <a:pt x="94349" y="194456"/>
                </a:lnTo>
                <a:lnTo>
                  <a:pt x="106702" y="191194"/>
                </a:lnTo>
                <a:lnTo>
                  <a:pt x="113997" y="190325"/>
                </a:lnTo>
                <a:lnTo>
                  <a:pt x="121718" y="189745"/>
                </a:lnTo>
                <a:lnTo>
                  <a:pt x="128770" y="188406"/>
                </a:lnTo>
                <a:lnTo>
                  <a:pt x="135376" y="186561"/>
                </a:lnTo>
                <a:lnTo>
                  <a:pt x="147797" y="181970"/>
                </a:lnTo>
                <a:lnTo>
                  <a:pt x="159667" y="176755"/>
                </a:lnTo>
                <a:lnTo>
                  <a:pt x="166452" y="174031"/>
                </a:lnTo>
                <a:lnTo>
                  <a:pt x="181610" y="168464"/>
                </a:lnTo>
                <a:lnTo>
                  <a:pt x="188701" y="165646"/>
                </a:lnTo>
                <a:lnTo>
                  <a:pt x="195333" y="162815"/>
                </a:lnTo>
                <a:lnTo>
                  <a:pt x="201659" y="159975"/>
                </a:lnTo>
                <a:lnTo>
                  <a:pt x="208734" y="158082"/>
                </a:lnTo>
                <a:lnTo>
                  <a:pt x="216308" y="156820"/>
                </a:lnTo>
                <a:lnTo>
                  <a:pt x="224215" y="155978"/>
                </a:lnTo>
                <a:lnTo>
                  <a:pt x="231391" y="154465"/>
                </a:lnTo>
                <a:lnTo>
                  <a:pt x="238080" y="152503"/>
                </a:lnTo>
                <a:lnTo>
                  <a:pt x="250593" y="147784"/>
                </a:lnTo>
                <a:lnTo>
                  <a:pt x="262504" y="142511"/>
                </a:lnTo>
                <a:lnTo>
                  <a:pt x="268347" y="138819"/>
                </a:lnTo>
                <a:lnTo>
                  <a:pt x="274148" y="134453"/>
                </a:lnTo>
                <a:lnTo>
                  <a:pt x="279920" y="129637"/>
                </a:lnTo>
                <a:lnTo>
                  <a:pt x="284720" y="125474"/>
                </a:lnTo>
                <a:lnTo>
                  <a:pt x="292594" y="118308"/>
                </a:lnTo>
                <a:lnTo>
                  <a:pt x="299269" y="111949"/>
                </a:lnTo>
                <a:lnTo>
                  <a:pt x="320379" y="91086"/>
                </a:lnTo>
                <a:lnTo>
                  <a:pt x="322171" y="88343"/>
                </a:lnTo>
                <a:lnTo>
                  <a:pt x="324161" y="82756"/>
                </a:lnTo>
                <a:lnTo>
                  <a:pt x="325046" y="77097"/>
                </a:lnTo>
                <a:lnTo>
                  <a:pt x="325439" y="71407"/>
                </a:lnTo>
                <a:lnTo>
                  <a:pt x="325614" y="65704"/>
                </a:lnTo>
                <a:lnTo>
                  <a:pt x="324708" y="62849"/>
                </a:lnTo>
                <a:lnTo>
                  <a:pt x="321162" y="57137"/>
                </a:lnTo>
                <a:lnTo>
                  <a:pt x="318882" y="55233"/>
                </a:lnTo>
                <a:lnTo>
                  <a:pt x="316411" y="53964"/>
                </a:lnTo>
                <a:lnTo>
                  <a:pt x="313810" y="53118"/>
                </a:lnTo>
                <a:lnTo>
                  <a:pt x="312076" y="51601"/>
                </a:lnTo>
                <a:lnTo>
                  <a:pt x="310921" y="49637"/>
                </a:lnTo>
                <a:lnTo>
                  <a:pt x="310150" y="47376"/>
                </a:lnTo>
                <a:lnTo>
                  <a:pt x="308684" y="45868"/>
                </a:lnTo>
                <a:lnTo>
                  <a:pt x="306754" y="44863"/>
                </a:lnTo>
                <a:lnTo>
                  <a:pt x="302069" y="43746"/>
                </a:lnTo>
                <a:lnTo>
                  <a:pt x="296813" y="43250"/>
                </a:lnTo>
                <a:lnTo>
                  <a:pt x="294077" y="44070"/>
                </a:lnTo>
                <a:lnTo>
                  <a:pt x="288498" y="47521"/>
                </a:lnTo>
                <a:lnTo>
                  <a:pt x="286629" y="49775"/>
                </a:lnTo>
                <a:lnTo>
                  <a:pt x="285383" y="52230"/>
                </a:lnTo>
                <a:lnTo>
                  <a:pt x="284553" y="54819"/>
                </a:lnTo>
                <a:lnTo>
                  <a:pt x="281090" y="60236"/>
                </a:lnTo>
                <a:lnTo>
                  <a:pt x="276376" y="66771"/>
                </a:lnTo>
                <a:lnTo>
                  <a:pt x="273785" y="71181"/>
                </a:lnTo>
                <a:lnTo>
                  <a:pt x="271106" y="76026"/>
                </a:lnTo>
                <a:lnTo>
                  <a:pt x="265588" y="86489"/>
                </a:lnTo>
                <a:lnTo>
                  <a:pt x="254285" y="108728"/>
                </a:lnTo>
                <a:lnTo>
                  <a:pt x="252391" y="114392"/>
                </a:lnTo>
                <a:lnTo>
                  <a:pt x="251128" y="120073"/>
                </a:lnTo>
                <a:lnTo>
                  <a:pt x="250286" y="125765"/>
                </a:lnTo>
                <a:lnTo>
                  <a:pt x="249724" y="131465"/>
                </a:lnTo>
                <a:lnTo>
                  <a:pt x="249350" y="137170"/>
                </a:lnTo>
                <a:lnTo>
                  <a:pt x="249101" y="142878"/>
                </a:lnTo>
                <a:lnTo>
                  <a:pt x="248823" y="154301"/>
                </a:lnTo>
                <a:lnTo>
                  <a:pt x="248614" y="189750"/>
                </a:lnTo>
                <a:lnTo>
                  <a:pt x="250515" y="193172"/>
                </a:lnTo>
                <a:lnTo>
                  <a:pt x="257707" y="199513"/>
                </a:lnTo>
                <a:lnTo>
                  <a:pt x="261339" y="203491"/>
                </a:lnTo>
                <a:lnTo>
                  <a:pt x="264713" y="208047"/>
                </a:lnTo>
                <a:lnTo>
                  <a:pt x="267915" y="212990"/>
                </a:lnTo>
                <a:lnTo>
                  <a:pt x="271002" y="216285"/>
                </a:lnTo>
                <a:lnTo>
                  <a:pt x="274013" y="218482"/>
                </a:lnTo>
                <a:lnTo>
                  <a:pt x="290239" y="226558"/>
                </a:lnTo>
                <a:lnTo>
                  <a:pt x="298222" y="229274"/>
                </a:lnTo>
                <a:lnTo>
                  <a:pt x="310611" y="230804"/>
                </a:lnTo>
                <a:lnTo>
                  <a:pt x="320929" y="231162"/>
                </a:lnTo>
                <a:lnTo>
                  <a:pt x="343075" y="231391"/>
                </a:lnTo>
                <a:lnTo>
                  <a:pt x="365794" y="231437"/>
                </a:lnTo>
                <a:lnTo>
                  <a:pt x="377204" y="228903"/>
                </a:lnTo>
                <a:lnTo>
                  <a:pt x="387673" y="224602"/>
                </a:lnTo>
                <a:lnTo>
                  <a:pt x="395501" y="219515"/>
                </a:lnTo>
                <a:lnTo>
                  <a:pt x="402155" y="214079"/>
                </a:lnTo>
                <a:lnTo>
                  <a:pt x="411479" y="2057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529"/>
          <p:cNvSpPr/>
          <p:nvPr/>
        </p:nvSpPr>
        <p:spPr>
          <a:xfrm>
            <a:off x="2369372" y="4740605"/>
            <a:ext cx="136529" cy="175964"/>
          </a:xfrm>
          <a:custGeom>
            <a:avLst/>
            <a:gdLst/>
            <a:ahLst/>
            <a:cxnLst/>
            <a:rect l="0" t="0" r="0" b="0"/>
            <a:pathLst>
              <a:path w="136529" h="175964">
                <a:moveTo>
                  <a:pt x="128082" y="34277"/>
                </a:moveTo>
                <a:lnTo>
                  <a:pt x="128082" y="26896"/>
                </a:lnTo>
                <a:lnTo>
                  <a:pt x="127130" y="26499"/>
                </a:lnTo>
                <a:lnTo>
                  <a:pt x="123532" y="26058"/>
                </a:lnTo>
                <a:lnTo>
                  <a:pt x="121239" y="24988"/>
                </a:lnTo>
                <a:lnTo>
                  <a:pt x="118757" y="23322"/>
                </a:lnTo>
                <a:lnTo>
                  <a:pt x="116151" y="21258"/>
                </a:lnTo>
                <a:lnTo>
                  <a:pt x="113460" y="19883"/>
                </a:lnTo>
                <a:lnTo>
                  <a:pt x="110714" y="18966"/>
                </a:lnTo>
                <a:lnTo>
                  <a:pt x="107931" y="18355"/>
                </a:lnTo>
                <a:lnTo>
                  <a:pt x="105123" y="17947"/>
                </a:lnTo>
                <a:lnTo>
                  <a:pt x="102299" y="17676"/>
                </a:lnTo>
                <a:lnTo>
                  <a:pt x="99463" y="17494"/>
                </a:lnTo>
                <a:lnTo>
                  <a:pt x="96621" y="17373"/>
                </a:lnTo>
                <a:lnTo>
                  <a:pt x="90922" y="17239"/>
                </a:lnTo>
                <a:lnTo>
                  <a:pt x="87116" y="18156"/>
                </a:lnTo>
                <a:lnTo>
                  <a:pt x="82674" y="19720"/>
                </a:lnTo>
                <a:lnTo>
                  <a:pt x="77808" y="21715"/>
                </a:lnTo>
                <a:lnTo>
                  <a:pt x="73611" y="23997"/>
                </a:lnTo>
                <a:lnTo>
                  <a:pt x="69861" y="26472"/>
                </a:lnTo>
                <a:lnTo>
                  <a:pt x="66408" y="29074"/>
                </a:lnTo>
                <a:lnTo>
                  <a:pt x="63153" y="32713"/>
                </a:lnTo>
                <a:lnTo>
                  <a:pt x="60032" y="37044"/>
                </a:lnTo>
                <a:lnTo>
                  <a:pt x="56998" y="41837"/>
                </a:lnTo>
                <a:lnTo>
                  <a:pt x="53070" y="46937"/>
                </a:lnTo>
                <a:lnTo>
                  <a:pt x="48547" y="52242"/>
                </a:lnTo>
                <a:lnTo>
                  <a:pt x="43626" y="57683"/>
                </a:lnTo>
                <a:lnTo>
                  <a:pt x="39393" y="63217"/>
                </a:lnTo>
                <a:lnTo>
                  <a:pt x="35619" y="68810"/>
                </a:lnTo>
                <a:lnTo>
                  <a:pt x="32150" y="74444"/>
                </a:lnTo>
                <a:lnTo>
                  <a:pt x="28885" y="80105"/>
                </a:lnTo>
                <a:lnTo>
                  <a:pt x="22717" y="91476"/>
                </a:lnTo>
                <a:lnTo>
                  <a:pt x="10997" y="114297"/>
                </a:lnTo>
                <a:lnTo>
                  <a:pt x="5242" y="125721"/>
                </a:lnTo>
                <a:lnTo>
                  <a:pt x="3326" y="130482"/>
                </a:lnTo>
                <a:lnTo>
                  <a:pt x="2049" y="134609"/>
                </a:lnTo>
                <a:lnTo>
                  <a:pt x="1198" y="138313"/>
                </a:lnTo>
                <a:lnTo>
                  <a:pt x="630" y="142686"/>
                </a:lnTo>
                <a:lnTo>
                  <a:pt x="252" y="147507"/>
                </a:lnTo>
                <a:lnTo>
                  <a:pt x="0" y="152627"/>
                </a:lnTo>
                <a:lnTo>
                  <a:pt x="784" y="156992"/>
                </a:lnTo>
                <a:lnTo>
                  <a:pt x="2259" y="160854"/>
                </a:lnTo>
                <a:lnTo>
                  <a:pt x="4195" y="164382"/>
                </a:lnTo>
                <a:lnTo>
                  <a:pt x="6439" y="166734"/>
                </a:lnTo>
                <a:lnTo>
                  <a:pt x="8887" y="168301"/>
                </a:lnTo>
                <a:lnTo>
                  <a:pt x="11471" y="169347"/>
                </a:lnTo>
                <a:lnTo>
                  <a:pt x="14147" y="170996"/>
                </a:lnTo>
                <a:lnTo>
                  <a:pt x="16883" y="173048"/>
                </a:lnTo>
                <a:lnTo>
                  <a:pt x="19659" y="175368"/>
                </a:lnTo>
                <a:lnTo>
                  <a:pt x="22463" y="175963"/>
                </a:lnTo>
                <a:lnTo>
                  <a:pt x="25284" y="175407"/>
                </a:lnTo>
                <a:lnTo>
                  <a:pt x="28118" y="174084"/>
                </a:lnTo>
                <a:lnTo>
                  <a:pt x="31912" y="173202"/>
                </a:lnTo>
                <a:lnTo>
                  <a:pt x="36346" y="172613"/>
                </a:lnTo>
                <a:lnTo>
                  <a:pt x="41207" y="172221"/>
                </a:lnTo>
                <a:lnTo>
                  <a:pt x="45401" y="171007"/>
                </a:lnTo>
                <a:lnTo>
                  <a:pt x="49149" y="169246"/>
                </a:lnTo>
                <a:lnTo>
                  <a:pt x="52600" y="167119"/>
                </a:lnTo>
                <a:lnTo>
                  <a:pt x="56806" y="164748"/>
                </a:lnTo>
                <a:lnTo>
                  <a:pt x="66559" y="159574"/>
                </a:lnTo>
                <a:lnTo>
                  <a:pt x="82760" y="151306"/>
                </a:lnTo>
                <a:lnTo>
                  <a:pt x="87390" y="148492"/>
                </a:lnTo>
                <a:lnTo>
                  <a:pt x="91429" y="145663"/>
                </a:lnTo>
                <a:lnTo>
                  <a:pt x="95074" y="142824"/>
                </a:lnTo>
                <a:lnTo>
                  <a:pt x="98457" y="139026"/>
                </a:lnTo>
                <a:lnTo>
                  <a:pt x="101665" y="134590"/>
                </a:lnTo>
                <a:lnTo>
                  <a:pt x="104756" y="129727"/>
                </a:lnTo>
                <a:lnTo>
                  <a:pt x="108721" y="125533"/>
                </a:lnTo>
                <a:lnTo>
                  <a:pt x="113270" y="121785"/>
                </a:lnTo>
                <a:lnTo>
                  <a:pt x="118208" y="118333"/>
                </a:lnTo>
                <a:lnTo>
                  <a:pt x="121499" y="114127"/>
                </a:lnTo>
                <a:lnTo>
                  <a:pt x="123694" y="109418"/>
                </a:lnTo>
                <a:lnTo>
                  <a:pt x="125157" y="104374"/>
                </a:lnTo>
                <a:lnTo>
                  <a:pt x="127084" y="99106"/>
                </a:lnTo>
                <a:lnTo>
                  <a:pt x="129322" y="93689"/>
                </a:lnTo>
                <a:lnTo>
                  <a:pt x="131766" y="88172"/>
                </a:lnTo>
                <a:lnTo>
                  <a:pt x="133396" y="82590"/>
                </a:lnTo>
                <a:lnTo>
                  <a:pt x="134482" y="76963"/>
                </a:lnTo>
                <a:lnTo>
                  <a:pt x="135207" y="71307"/>
                </a:lnTo>
                <a:lnTo>
                  <a:pt x="135689" y="65631"/>
                </a:lnTo>
                <a:lnTo>
                  <a:pt x="136011" y="59942"/>
                </a:lnTo>
                <a:lnTo>
                  <a:pt x="136369" y="49494"/>
                </a:lnTo>
                <a:lnTo>
                  <a:pt x="136528" y="41675"/>
                </a:lnTo>
                <a:lnTo>
                  <a:pt x="135618" y="38257"/>
                </a:lnTo>
                <a:lnTo>
                  <a:pt x="134058" y="35025"/>
                </a:lnTo>
                <a:lnTo>
                  <a:pt x="132066" y="31918"/>
                </a:lnTo>
                <a:lnTo>
                  <a:pt x="130738" y="28895"/>
                </a:lnTo>
                <a:lnTo>
                  <a:pt x="129853" y="25926"/>
                </a:lnTo>
                <a:lnTo>
                  <a:pt x="129263" y="22995"/>
                </a:lnTo>
                <a:lnTo>
                  <a:pt x="126964" y="20088"/>
                </a:lnTo>
                <a:lnTo>
                  <a:pt x="123527" y="17198"/>
                </a:lnTo>
                <a:lnTo>
                  <a:pt x="119330" y="14318"/>
                </a:lnTo>
                <a:lnTo>
                  <a:pt x="115580" y="11446"/>
                </a:lnTo>
                <a:lnTo>
                  <a:pt x="112128" y="8579"/>
                </a:lnTo>
                <a:lnTo>
                  <a:pt x="108874" y="5715"/>
                </a:lnTo>
                <a:lnTo>
                  <a:pt x="104799" y="3806"/>
                </a:lnTo>
                <a:lnTo>
                  <a:pt x="100178" y="2533"/>
                </a:lnTo>
                <a:lnTo>
                  <a:pt x="95192" y="1684"/>
                </a:lnTo>
                <a:lnTo>
                  <a:pt x="90915" y="1119"/>
                </a:lnTo>
                <a:lnTo>
                  <a:pt x="87112" y="742"/>
                </a:lnTo>
                <a:lnTo>
                  <a:pt x="83624" y="490"/>
                </a:lnTo>
                <a:lnTo>
                  <a:pt x="80346" y="323"/>
                </a:lnTo>
                <a:lnTo>
                  <a:pt x="74164" y="136"/>
                </a:lnTo>
                <a:lnTo>
                  <a:pt x="61229" y="0"/>
                </a:lnTo>
                <a:lnTo>
                  <a:pt x="57730" y="2533"/>
                </a:lnTo>
                <a:lnTo>
                  <a:pt x="52273" y="7369"/>
                </a:lnTo>
                <a:lnTo>
                  <a:pt x="51825" y="8719"/>
                </a:lnTo>
                <a:lnTo>
                  <a:pt x="51328" y="12758"/>
                </a:lnTo>
                <a:lnTo>
                  <a:pt x="52148" y="14216"/>
                </a:lnTo>
                <a:lnTo>
                  <a:pt x="53647" y="15188"/>
                </a:lnTo>
                <a:lnTo>
                  <a:pt x="59503" y="171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530"/>
          <p:cNvSpPr/>
          <p:nvPr/>
        </p:nvSpPr>
        <p:spPr>
          <a:xfrm>
            <a:off x="2677477" y="4526327"/>
            <a:ext cx="179500" cy="598535"/>
          </a:xfrm>
          <a:custGeom>
            <a:avLst/>
            <a:gdLst/>
            <a:ahLst/>
            <a:cxnLst/>
            <a:rect l="0" t="0" r="0" b="0"/>
            <a:pathLst>
              <a:path w="179500" h="598535">
                <a:moveTo>
                  <a:pt x="128587" y="85677"/>
                </a:moveTo>
                <a:lnTo>
                  <a:pt x="174063" y="40202"/>
                </a:lnTo>
                <a:lnTo>
                  <a:pt x="176049" y="36311"/>
                </a:lnTo>
                <a:lnTo>
                  <a:pt x="178257" y="26907"/>
                </a:lnTo>
                <a:lnTo>
                  <a:pt x="179499" y="15454"/>
                </a:lnTo>
                <a:lnTo>
                  <a:pt x="178721" y="12191"/>
                </a:lnTo>
                <a:lnTo>
                  <a:pt x="175317" y="6027"/>
                </a:lnTo>
                <a:lnTo>
                  <a:pt x="173075" y="4002"/>
                </a:lnTo>
                <a:lnTo>
                  <a:pt x="170628" y="2652"/>
                </a:lnTo>
                <a:lnTo>
                  <a:pt x="165370" y="1152"/>
                </a:lnTo>
                <a:lnTo>
                  <a:pt x="159858" y="486"/>
                </a:lnTo>
                <a:lnTo>
                  <a:pt x="156102" y="308"/>
                </a:lnTo>
                <a:lnTo>
                  <a:pt x="146849" y="111"/>
                </a:lnTo>
                <a:lnTo>
                  <a:pt x="135480" y="0"/>
                </a:lnTo>
                <a:lnTo>
                  <a:pt x="132230" y="936"/>
                </a:lnTo>
                <a:lnTo>
                  <a:pt x="129111" y="2513"/>
                </a:lnTo>
                <a:lnTo>
                  <a:pt x="126079" y="4517"/>
                </a:lnTo>
                <a:lnTo>
                  <a:pt x="122153" y="6806"/>
                </a:lnTo>
                <a:lnTo>
                  <a:pt x="117630" y="9284"/>
                </a:lnTo>
                <a:lnTo>
                  <a:pt x="112710" y="11889"/>
                </a:lnTo>
                <a:lnTo>
                  <a:pt x="108478" y="15530"/>
                </a:lnTo>
                <a:lnTo>
                  <a:pt x="104703" y="19862"/>
                </a:lnTo>
                <a:lnTo>
                  <a:pt x="101235" y="24656"/>
                </a:lnTo>
                <a:lnTo>
                  <a:pt x="87251" y="45054"/>
                </a:lnTo>
                <a:lnTo>
                  <a:pt x="71043" y="69196"/>
                </a:lnTo>
                <a:lnTo>
                  <a:pt x="66412" y="77547"/>
                </a:lnTo>
                <a:lnTo>
                  <a:pt x="62372" y="85973"/>
                </a:lnTo>
                <a:lnTo>
                  <a:pt x="58727" y="94447"/>
                </a:lnTo>
                <a:lnTo>
                  <a:pt x="55343" y="103906"/>
                </a:lnTo>
                <a:lnTo>
                  <a:pt x="52136" y="114023"/>
                </a:lnTo>
                <a:lnTo>
                  <a:pt x="49045" y="124577"/>
                </a:lnTo>
                <a:lnTo>
                  <a:pt x="46031" y="136375"/>
                </a:lnTo>
                <a:lnTo>
                  <a:pt x="40143" y="162185"/>
                </a:lnTo>
                <a:lnTo>
                  <a:pt x="14291" y="288618"/>
                </a:lnTo>
                <a:lnTo>
                  <a:pt x="12385" y="302886"/>
                </a:lnTo>
                <a:lnTo>
                  <a:pt x="11114" y="317161"/>
                </a:lnTo>
                <a:lnTo>
                  <a:pt x="10267" y="331440"/>
                </a:lnTo>
                <a:lnTo>
                  <a:pt x="9326" y="360005"/>
                </a:lnTo>
                <a:lnTo>
                  <a:pt x="8721" y="417149"/>
                </a:lnTo>
                <a:lnTo>
                  <a:pt x="7719" y="430484"/>
                </a:lnTo>
                <a:lnTo>
                  <a:pt x="6099" y="443184"/>
                </a:lnTo>
                <a:lnTo>
                  <a:pt x="4066" y="455460"/>
                </a:lnTo>
                <a:lnTo>
                  <a:pt x="2710" y="467454"/>
                </a:lnTo>
                <a:lnTo>
                  <a:pt x="1807" y="479260"/>
                </a:lnTo>
                <a:lnTo>
                  <a:pt x="803" y="501586"/>
                </a:lnTo>
                <a:lnTo>
                  <a:pt x="238" y="529267"/>
                </a:lnTo>
                <a:lnTo>
                  <a:pt x="0" y="598534"/>
                </a:lnTo>
                <a:lnTo>
                  <a:pt x="0" y="5914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531"/>
          <p:cNvSpPr/>
          <p:nvPr/>
        </p:nvSpPr>
        <p:spPr>
          <a:xfrm>
            <a:off x="2600325" y="4809172"/>
            <a:ext cx="265748" cy="34281"/>
          </a:xfrm>
          <a:custGeom>
            <a:avLst/>
            <a:gdLst/>
            <a:ahLst/>
            <a:cxnLst/>
            <a:rect l="0" t="0" r="0" b="0"/>
            <a:pathLst>
              <a:path w="265748" h="34281">
                <a:moveTo>
                  <a:pt x="0" y="0"/>
                </a:moveTo>
                <a:lnTo>
                  <a:pt x="0" y="8219"/>
                </a:lnTo>
                <a:lnTo>
                  <a:pt x="4550" y="8468"/>
                </a:lnTo>
                <a:lnTo>
                  <a:pt x="6843" y="9455"/>
                </a:lnTo>
                <a:lnTo>
                  <a:pt x="9325" y="11066"/>
                </a:lnTo>
                <a:lnTo>
                  <a:pt x="11931" y="13093"/>
                </a:lnTo>
                <a:lnTo>
                  <a:pt x="14621" y="15396"/>
                </a:lnTo>
                <a:lnTo>
                  <a:pt x="17368" y="17884"/>
                </a:lnTo>
                <a:lnTo>
                  <a:pt x="20151" y="20495"/>
                </a:lnTo>
                <a:lnTo>
                  <a:pt x="23911" y="22236"/>
                </a:lnTo>
                <a:lnTo>
                  <a:pt x="28323" y="23396"/>
                </a:lnTo>
                <a:lnTo>
                  <a:pt x="33170" y="24170"/>
                </a:lnTo>
                <a:lnTo>
                  <a:pt x="37353" y="25639"/>
                </a:lnTo>
                <a:lnTo>
                  <a:pt x="41094" y="27570"/>
                </a:lnTo>
                <a:lnTo>
                  <a:pt x="44541" y="29810"/>
                </a:lnTo>
                <a:lnTo>
                  <a:pt x="49696" y="31303"/>
                </a:lnTo>
                <a:lnTo>
                  <a:pt x="55991" y="32299"/>
                </a:lnTo>
                <a:lnTo>
                  <a:pt x="63044" y="32963"/>
                </a:lnTo>
                <a:lnTo>
                  <a:pt x="68700" y="33405"/>
                </a:lnTo>
                <a:lnTo>
                  <a:pt x="73422" y="33701"/>
                </a:lnTo>
                <a:lnTo>
                  <a:pt x="77523" y="33897"/>
                </a:lnTo>
                <a:lnTo>
                  <a:pt x="89699" y="34115"/>
                </a:lnTo>
                <a:lnTo>
                  <a:pt x="134033" y="34280"/>
                </a:lnTo>
                <a:lnTo>
                  <a:pt x="140790" y="33331"/>
                </a:lnTo>
                <a:lnTo>
                  <a:pt x="148152" y="31746"/>
                </a:lnTo>
                <a:lnTo>
                  <a:pt x="155918" y="29736"/>
                </a:lnTo>
                <a:lnTo>
                  <a:pt x="163000" y="28397"/>
                </a:lnTo>
                <a:lnTo>
                  <a:pt x="169627" y="27504"/>
                </a:lnTo>
                <a:lnTo>
                  <a:pt x="175949" y="26908"/>
                </a:lnTo>
                <a:lnTo>
                  <a:pt x="182069" y="25559"/>
                </a:lnTo>
                <a:lnTo>
                  <a:pt x="188054" y="23707"/>
                </a:lnTo>
                <a:lnTo>
                  <a:pt x="193949" y="21520"/>
                </a:lnTo>
                <a:lnTo>
                  <a:pt x="200737" y="20061"/>
                </a:lnTo>
                <a:lnTo>
                  <a:pt x="208119" y="19089"/>
                </a:lnTo>
                <a:lnTo>
                  <a:pt x="215899" y="18442"/>
                </a:lnTo>
                <a:lnTo>
                  <a:pt x="222037" y="17057"/>
                </a:lnTo>
                <a:lnTo>
                  <a:pt x="227082" y="15181"/>
                </a:lnTo>
                <a:lnTo>
                  <a:pt x="231398" y="12979"/>
                </a:lnTo>
                <a:lnTo>
                  <a:pt x="237133" y="10557"/>
                </a:lnTo>
                <a:lnTo>
                  <a:pt x="243813" y="7991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532"/>
          <p:cNvSpPr/>
          <p:nvPr/>
        </p:nvSpPr>
        <p:spPr>
          <a:xfrm>
            <a:off x="2878545" y="4543541"/>
            <a:ext cx="150406" cy="548525"/>
          </a:xfrm>
          <a:custGeom>
            <a:avLst/>
            <a:gdLst/>
            <a:ahLst/>
            <a:cxnLst/>
            <a:rect l="0" t="0" r="0" b="0"/>
            <a:pathLst>
              <a:path w="150406" h="548525">
                <a:moveTo>
                  <a:pt x="150405" y="34174"/>
                </a:moveTo>
                <a:lnTo>
                  <a:pt x="141303" y="29623"/>
                </a:lnTo>
                <a:lnTo>
                  <a:pt x="139574" y="28282"/>
                </a:lnTo>
                <a:lnTo>
                  <a:pt x="139374" y="27388"/>
                </a:lnTo>
                <a:lnTo>
                  <a:pt x="140194" y="26792"/>
                </a:lnTo>
                <a:lnTo>
                  <a:pt x="140740" y="25443"/>
                </a:lnTo>
                <a:lnTo>
                  <a:pt x="141346" y="21403"/>
                </a:lnTo>
                <a:lnTo>
                  <a:pt x="140556" y="18993"/>
                </a:lnTo>
                <a:lnTo>
                  <a:pt x="137137" y="13774"/>
                </a:lnTo>
                <a:lnTo>
                  <a:pt x="134408" y="10032"/>
                </a:lnTo>
                <a:lnTo>
                  <a:pt x="133770" y="6616"/>
                </a:lnTo>
                <a:lnTo>
                  <a:pt x="133600" y="4372"/>
                </a:lnTo>
                <a:lnTo>
                  <a:pt x="132534" y="2876"/>
                </a:lnTo>
                <a:lnTo>
                  <a:pt x="130871" y="1879"/>
                </a:lnTo>
                <a:lnTo>
                  <a:pt x="126483" y="770"/>
                </a:lnTo>
                <a:lnTo>
                  <a:pt x="123979" y="475"/>
                </a:lnTo>
                <a:lnTo>
                  <a:pt x="121358" y="278"/>
                </a:lnTo>
                <a:lnTo>
                  <a:pt x="118657" y="146"/>
                </a:lnTo>
                <a:lnTo>
                  <a:pt x="113117" y="0"/>
                </a:lnTo>
                <a:lnTo>
                  <a:pt x="110306" y="914"/>
                </a:lnTo>
                <a:lnTo>
                  <a:pt x="107480" y="2476"/>
                </a:lnTo>
                <a:lnTo>
                  <a:pt x="104643" y="4469"/>
                </a:lnTo>
                <a:lnTo>
                  <a:pt x="100847" y="7703"/>
                </a:lnTo>
                <a:lnTo>
                  <a:pt x="96411" y="11764"/>
                </a:lnTo>
                <a:lnTo>
                  <a:pt x="83607" y="24041"/>
                </a:lnTo>
                <a:lnTo>
                  <a:pt x="66196" y="41274"/>
                </a:lnTo>
                <a:lnTo>
                  <a:pt x="61880" y="47480"/>
                </a:lnTo>
                <a:lnTo>
                  <a:pt x="58051" y="54474"/>
                </a:lnTo>
                <a:lnTo>
                  <a:pt x="54545" y="61995"/>
                </a:lnTo>
                <a:lnTo>
                  <a:pt x="50303" y="68913"/>
                </a:lnTo>
                <a:lnTo>
                  <a:pt x="45571" y="75431"/>
                </a:lnTo>
                <a:lnTo>
                  <a:pt x="40510" y="81681"/>
                </a:lnTo>
                <a:lnTo>
                  <a:pt x="36184" y="88705"/>
                </a:lnTo>
                <a:lnTo>
                  <a:pt x="32348" y="96246"/>
                </a:lnTo>
                <a:lnTo>
                  <a:pt x="28837" y="104130"/>
                </a:lnTo>
                <a:lnTo>
                  <a:pt x="25545" y="112244"/>
                </a:lnTo>
                <a:lnTo>
                  <a:pt x="22397" y="120510"/>
                </a:lnTo>
                <a:lnTo>
                  <a:pt x="19346" y="128879"/>
                </a:lnTo>
                <a:lnTo>
                  <a:pt x="15956" y="145797"/>
                </a:lnTo>
                <a:lnTo>
                  <a:pt x="15052" y="154309"/>
                </a:lnTo>
                <a:lnTo>
                  <a:pt x="13497" y="163794"/>
                </a:lnTo>
                <a:lnTo>
                  <a:pt x="11508" y="173927"/>
                </a:lnTo>
                <a:lnTo>
                  <a:pt x="9229" y="184493"/>
                </a:lnTo>
                <a:lnTo>
                  <a:pt x="7710" y="194394"/>
                </a:lnTo>
                <a:lnTo>
                  <a:pt x="6698" y="203852"/>
                </a:lnTo>
                <a:lnTo>
                  <a:pt x="6022" y="213015"/>
                </a:lnTo>
                <a:lnTo>
                  <a:pt x="4620" y="221981"/>
                </a:lnTo>
                <a:lnTo>
                  <a:pt x="2732" y="230816"/>
                </a:lnTo>
                <a:lnTo>
                  <a:pt x="521" y="239563"/>
                </a:lnTo>
                <a:lnTo>
                  <a:pt x="0" y="249205"/>
                </a:lnTo>
                <a:lnTo>
                  <a:pt x="605" y="259443"/>
                </a:lnTo>
                <a:lnTo>
                  <a:pt x="1961" y="270079"/>
                </a:lnTo>
                <a:lnTo>
                  <a:pt x="2864" y="280026"/>
                </a:lnTo>
                <a:lnTo>
                  <a:pt x="3467" y="289515"/>
                </a:lnTo>
                <a:lnTo>
                  <a:pt x="4136" y="307679"/>
                </a:lnTo>
                <a:lnTo>
                  <a:pt x="4434" y="325276"/>
                </a:lnTo>
                <a:lnTo>
                  <a:pt x="5466" y="333970"/>
                </a:lnTo>
                <a:lnTo>
                  <a:pt x="7106" y="342623"/>
                </a:lnTo>
                <a:lnTo>
                  <a:pt x="9152" y="351249"/>
                </a:lnTo>
                <a:lnTo>
                  <a:pt x="10516" y="359857"/>
                </a:lnTo>
                <a:lnTo>
                  <a:pt x="11426" y="368454"/>
                </a:lnTo>
                <a:lnTo>
                  <a:pt x="13389" y="384672"/>
                </a:lnTo>
                <a:lnTo>
                  <a:pt x="17436" y="398231"/>
                </a:lnTo>
                <a:lnTo>
                  <a:pt x="19870" y="413147"/>
                </a:lnTo>
                <a:lnTo>
                  <a:pt x="21904" y="428348"/>
                </a:lnTo>
                <a:lnTo>
                  <a:pt x="25983" y="441455"/>
                </a:lnTo>
                <a:lnTo>
                  <a:pt x="28431" y="453630"/>
                </a:lnTo>
                <a:lnTo>
                  <a:pt x="30472" y="466344"/>
                </a:lnTo>
                <a:lnTo>
                  <a:pt x="36023" y="487661"/>
                </a:lnTo>
                <a:lnTo>
                  <a:pt x="38091" y="501809"/>
                </a:lnTo>
                <a:lnTo>
                  <a:pt x="38704" y="516691"/>
                </a:lnTo>
                <a:lnTo>
                  <a:pt x="38928" y="533807"/>
                </a:lnTo>
                <a:lnTo>
                  <a:pt x="38962" y="5485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533"/>
          <p:cNvSpPr/>
          <p:nvPr/>
        </p:nvSpPr>
        <p:spPr>
          <a:xfrm>
            <a:off x="2780378" y="4852069"/>
            <a:ext cx="300008" cy="68547"/>
          </a:xfrm>
          <a:custGeom>
            <a:avLst/>
            <a:gdLst/>
            <a:ahLst/>
            <a:cxnLst/>
            <a:rect l="0" t="0" r="0" b="0"/>
            <a:pathLst>
              <a:path w="300008" h="68547">
                <a:moveTo>
                  <a:pt x="8541" y="68546"/>
                </a:moveTo>
                <a:lnTo>
                  <a:pt x="8541" y="63995"/>
                </a:lnTo>
                <a:lnTo>
                  <a:pt x="7589" y="62654"/>
                </a:lnTo>
                <a:lnTo>
                  <a:pt x="6001" y="61760"/>
                </a:lnTo>
                <a:lnTo>
                  <a:pt x="0" y="59983"/>
                </a:lnTo>
                <a:lnTo>
                  <a:pt x="4529" y="55425"/>
                </a:lnTo>
                <a:lnTo>
                  <a:pt x="6819" y="54084"/>
                </a:lnTo>
                <a:lnTo>
                  <a:pt x="15545" y="51243"/>
                </a:lnTo>
                <a:lnTo>
                  <a:pt x="19878" y="49391"/>
                </a:lnTo>
                <a:lnTo>
                  <a:pt x="29773" y="44792"/>
                </a:lnTo>
                <a:lnTo>
                  <a:pt x="40520" y="39574"/>
                </a:lnTo>
                <a:lnTo>
                  <a:pt x="47006" y="36848"/>
                </a:lnTo>
                <a:lnTo>
                  <a:pt x="54187" y="34079"/>
                </a:lnTo>
                <a:lnTo>
                  <a:pt x="61832" y="31280"/>
                </a:lnTo>
                <a:lnTo>
                  <a:pt x="69786" y="29415"/>
                </a:lnTo>
                <a:lnTo>
                  <a:pt x="77946" y="28171"/>
                </a:lnTo>
                <a:lnTo>
                  <a:pt x="86244" y="27342"/>
                </a:lnTo>
                <a:lnTo>
                  <a:pt x="94633" y="25836"/>
                </a:lnTo>
                <a:lnTo>
                  <a:pt x="103083" y="23880"/>
                </a:lnTo>
                <a:lnTo>
                  <a:pt x="111574" y="21624"/>
                </a:lnTo>
                <a:lnTo>
                  <a:pt x="128629" y="16576"/>
                </a:lnTo>
                <a:lnTo>
                  <a:pt x="137177" y="13897"/>
                </a:lnTo>
                <a:lnTo>
                  <a:pt x="144781" y="12111"/>
                </a:lnTo>
                <a:lnTo>
                  <a:pt x="151755" y="10920"/>
                </a:lnTo>
                <a:lnTo>
                  <a:pt x="158310" y="10126"/>
                </a:lnTo>
                <a:lnTo>
                  <a:pt x="165537" y="8644"/>
                </a:lnTo>
                <a:lnTo>
                  <a:pt x="173213" y="6704"/>
                </a:lnTo>
                <a:lnTo>
                  <a:pt x="181187" y="4458"/>
                </a:lnTo>
                <a:lnTo>
                  <a:pt x="188409" y="2961"/>
                </a:lnTo>
                <a:lnTo>
                  <a:pt x="195128" y="1962"/>
                </a:lnTo>
                <a:lnTo>
                  <a:pt x="201512" y="1297"/>
                </a:lnTo>
                <a:lnTo>
                  <a:pt x="208626" y="853"/>
                </a:lnTo>
                <a:lnTo>
                  <a:pt x="224151" y="360"/>
                </a:lnTo>
                <a:lnTo>
                  <a:pt x="256562" y="17"/>
                </a:lnTo>
                <a:lnTo>
                  <a:pt x="262471" y="0"/>
                </a:lnTo>
                <a:lnTo>
                  <a:pt x="267363" y="941"/>
                </a:lnTo>
                <a:lnTo>
                  <a:pt x="271576" y="2521"/>
                </a:lnTo>
                <a:lnTo>
                  <a:pt x="275338" y="4527"/>
                </a:lnTo>
                <a:lnTo>
                  <a:pt x="278798" y="5864"/>
                </a:lnTo>
                <a:lnTo>
                  <a:pt x="285183" y="7350"/>
                </a:lnTo>
                <a:lnTo>
                  <a:pt x="291196" y="8010"/>
                </a:lnTo>
                <a:lnTo>
                  <a:pt x="300007" y="85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534"/>
          <p:cNvSpPr/>
          <p:nvPr/>
        </p:nvSpPr>
        <p:spPr>
          <a:xfrm>
            <a:off x="5197792" y="4783454"/>
            <a:ext cx="394336" cy="419491"/>
          </a:xfrm>
          <a:custGeom>
            <a:avLst/>
            <a:gdLst/>
            <a:ahLst/>
            <a:cxnLst/>
            <a:rect l="0" t="0" r="0" b="0"/>
            <a:pathLst>
              <a:path w="394336" h="419491">
                <a:moveTo>
                  <a:pt x="0" y="0"/>
                </a:moveTo>
                <a:lnTo>
                  <a:pt x="4551" y="9103"/>
                </a:lnTo>
                <a:lnTo>
                  <a:pt x="6785" y="18651"/>
                </a:lnTo>
                <a:lnTo>
                  <a:pt x="8730" y="29245"/>
                </a:lnTo>
                <a:lnTo>
                  <a:pt x="12770" y="40303"/>
                </a:lnTo>
                <a:lnTo>
                  <a:pt x="14229" y="46872"/>
                </a:lnTo>
                <a:lnTo>
                  <a:pt x="15201" y="54108"/>
                </a:lnTo>
                <a:lnTo>
                  <a:pt x="15849" y="61790"/>
                </a:lnTo>
                <a:lnTo>
                  <a:pt x="17233" y="71673"/>
                </a:lnTo>
                <a:lnTo>
                  <a:pt x="21312" y="95355"/>
                </a:lnTo>
                <a:lnTo>
                  <a:pt x="23733" y="107385"/>
                </a:lnTo>
                <a:lnTo>
                  <a:pt x="42914" y="197850"/>
                </a:lnTo>
                <a:lnTo>
                  <a:pt x="54303" y="254453"/>
                </a:lnTo>
                <a:lnTo>
                  <a:pt x="56204" y="268695"/>
                </a:lnTo>
                <a:lnTo>
                  <a:pt x="57472" y="282953"/>
                </a:lnTo>
                <a:lnTo>
                  <a:pt x="58317" y="297221"/>
                </a:lnTo>
                <a:lnTo>
                  <a:pt x="59833" y="310542"/>
                </a:lnTo>
                <a:lnTo>
                  <a:pt x="61797" y="323234"/>
                </a:lnTo>
                <a:lnTo>
                  <a:pt x="64058" y="335504"/>
                </a:lnTo>
                <a:lnTo>
                  <a:pt x="66518" y="346542"/>
                </a:lnTo>
                <a:lnTo>
                  <a:pt x="69110" y="356758"/>
                </a:lnTo>
                <a:lnTo>
                  <a:pt x="71791" y="366427"/>
                </a:lnTo>
                <a:lnTo>
                  <a:pt x="73578" y="374777"/>
                </a:lnTo>
                <a:lnTo>
                  <a:pt x="74770" y="382249"/>
                </a:lnTo>
                <a:lnTo>
                  <a:pt x="77046" y="394679"/>
                </a:lnTo>
                <a:lnTo>
                  <a:pt x="82730" y="407032"/>
                </a:lnTo>
                <a:lnTo>
                  <a:pt x="84394" y="413631"/>
                </a:lnTo>
                <a:lnTo>
                  <a:pt x="83885" y="415772"/>
                </a:lnTo>
                <a:lnTo>
                  <a:pt x="82593" y="417199"/>
                </a:lnTo>
                <a:lnTo>
                  <a:pt x="78227" y="419490"/>
                </a:lnTo>
                <a:lnTo>
                  <a:pt x="75090" y="417263"/>
                </a:lnTo>
                <a:lnTo>
                  <a:pt x="72920" y="415335"/>
                </a:lnTo>
                <a:lnTo>
                  <a:pt x="71473" y="412145"/>
                </a:lnTo>
                <a:lnTo>
                  <a:pt x="69866" y="403521"/>
                </a:lnTo>
                <a:lnTo>
                  <a:pt x="66612" y="393338"/>
                </a:lnTo>
                <a:lnTo>
                  <a:pt x="61990" y="381510"/>
                </a:lnTo>
                <a:lnTo>
                  <a:pt x="56762" y="366728"/>
                </a:lnTo>
                <a:lnTo>
                  <a:pt x="54986" y="357833"/>
                </a:lnTo>
                <a:lnTo>
                  <a:pt x="53802" y="348093"/>
                </a:lnTo>
                <a:lnTo>
                  <a:pt x="53013" y="337790"/>
                </a:lnTo>
                <a:lnTo>
                  <a:pt x="51535" y="326158"/>
                </a:lnTo>
                <a:lnTo>
                  <a:pt x="49597" y="313641"/>
                </a:lnTo>
                <a:lnTo>
                  <a:pt x="47352" y="300535"/>
                </a:lnTo>
                <a:lnTo>
                  <a:pt x="45855" y="287987"/>
                </a:lnTo>
                <a:lnTo>
                  <a:pt x="44858" y="275811"/>
                </a:lnTo>
                <a:lnTo>
                  <a:pt x="44193" y="263884"/>
                </a:lnTo>
                <a:lnTo>
                  <a:pt x="44701" y="251170"/>
                </a:lnTo>
                <a:lnTo>
                  <a:pt x="45994" y="237932"/>
                </a:lnTo>
                <a:lnTo>
                  <a:pt x="47807" y="224344"/>
                </a:lnTo>
                <a:lnTo>
                  <a:pt x="49969" y="211475"/>
                </a:lnTo>
                <a:lnTo>
                  <a:pt x="52363" y="199086"/>
                </a:lnTo>
                <a:lnTo>
                  <a:pt x="57562" y="175161"/>
                </a:lnTo>
                <a:lnTo>
                  <a:pt x="63048" y="151827"/>
                </a:lnTo>
                <a:lnTo>
                  <a:pt x="65845" y="141224"/>
                </a:lnTo>
                <a:lnTo>
                  <a:pt x="71492" y="121821"/>
                </a:lnTo>
                <a:lnTo>
                  <a:pt x="75284" y="112647"/>
                </a:lnTo>
                <a:lnTo>
                  <a:pt x="79717" y="103673"/>
                </a:lnTo>
                <a:lnTo>
                  <a:pt x="84577" y="94833"/>
                </a:lnTo>
                <a:lnTo>
                  <a:pt x="92518" y="82471"/>
                </a:lnTo>
                <a:lnTo>
                  <a:pt x="95968" y="77841"/>
                </a:lnTo>
                <a:lnTo>
                  <a:pt x="104882" y="70157"/>
                </a:lnTo>
                <a:lnTo>
                  <a:pt x="114242" y="63566"/>
                </a:lnTo>
                <a:lnTo>
                  <a:pt x="121577" y="57462"/>
                </a:lnTo>
                <a:lnTo>
                  <a:pt x="125819" y="55453"/>
                </a:lnTo>
                <a:lnTo>
                  <a:pt x="135612" y="53221"/>
                </a:lnTo>
                <a:lnTo>
                  <a:pt x="139938" y="53579"/>
                </a:lnTo>
                <a:lnTo>
                  <a:pt x="143774" y="54769"/>
                </a:lnTo>
                <a:lnTo>
                  <a:pt x="150578" y="58633"/>
                </a:lnTo>
                <a:lnTo>
                  <a:pt x="156776" y="63524"/>
                </a:lnTo>
                <a:lnTo>
                  <a:pt x="162706" y="73954"/>
                </a:lnTo>
                <a:lnTo>
                  <a:pt x="165621" y="80735"/>
                </a:lnTo>
                <a:lnTo>
                  <a:pt x="168516" y="88114"/>
                </a:lnTo>
                <a:lnTo>
                  <a:pt x="174274" y="103932"/>
                </a:lnTo>
                <a:lnTo>
                  <a:pt x="176190" y="112151"/>
                </a:lnTo>
                <a:lnTo>
                  <a:pt x="177468" y="120488"/>
                </a:lnTo>
                <a:lnTo>
                  <a:pt x="178319" y="128903"/>
                </a:lnTo>
                <a:lnTo>
                  <a:pt x="179839" y="137370"/>
                </a:lnTo>
                <a:lnTo>
                  <a:pt x="181805" y="145873"/>
                </a:lnTo>
                <a:lnTo>
                  <a:pt x="184069" y="154399"/>
                </a:lnTo>
                <a:lnTo>
                  <a:pt x="185578" y="162940"/>
                </a:lnTo>
                <a:lnTo>
                  <a:pt x="186583" y="171492"/>
                </a:lnTo>
                <a:lnTo>
                  <a:pt x="187254" y="180051"/>
                </a:lnTo>
                <a:lnTo>
                  <a:pt x="187701" y="187661"/>
                </a:lnTo>
                <a:lnTo>
                  <a:pt x="188198" y="201198"/>
                </a:lnTo>
                <a:lnTo>
                  <a:pt x="190958" y="213565"/>
                </a:lnTo>
                <a:lnTo>
                  <a:pt x="194408" y="224458"/>
                </a:lnTo>
                <a:lnTo>
                  <a:pt x="196350" y="236898"/>
                </a:lnTo>
                <a:lnTo>
                  <a:pt x="196804" y="246894"/>
                </a:lnTo>
                <a:lnTo>
                  <a:pt x="197167" y="257153"/>
                </a:lnTo>
                <a:lnTo>
                  <a:pt x="197167" y="252618"/>
                </a:lnTo>
                <a:lnTo>
                  <a:pt x="192616" y="240691"/>
                </a:lnTo>
                <a:lnTo>
                  <a:pt x="192228" y="235708"/>
                </a:lnTo>
                <a:lnTo>
                  <a:pt x="195281" y="218642"/>
                </a:lnTo>
                <a:lnTo>
                  <a:pt x="195910" y="211484"/>
                </a:lnTo>
                <a:lnTo>
                  <a:pt x="196329" y="203854"/>
                </a:lnTo>
                <a:lnTo>
                  <a:pt x="196795" y="185218"/>
                </a:lnTo>
                <a:lnTo>
                  <a:pt x="196919" y="174913"/>
                </a:lnTo>
                <a:lnTo>
                  <a:pt x="197955" y="165186"/>
                </a:lnTo>
                <a:lnTo>
                  <a:pt x="199597" y="155845"/>
                </a:lnTo>
                <a:lnTo>
                  <a:pt x="201645" y="146759"/>
                </a:lnTo>
                <a:lnTo>
                  <a:pt x="203963" y="137844"/>
                </a:lnTo>
                <a:lnTo>
                  <a:pt x="206460" y="129044"/>
                </a:lnTo>
                <a:lnTo>
                  <a:pt x="209077" y="120319"/>
                </a:lnTo>
                <a:lnTo>
                  <a:pt x="212728" y="111646"/>
                </a:lnTo>
                <a:lnTo>
                  <a:pt x="217066" y="103006"/>
                </a:lnTo>
                <a:lnTo>
                  <a:pt x="226014" y="86738"/>
                </a:lnTo>
                <a:lnTo>
                  <a:pt x="233166" y="73158"/>
                </a:lnTo>
                <a:lnTo>
                  <a:pt x="242059" y="63313"/>
                </a:lnTo>
                <a:lnTo>
                  <a:pt x="252362" y="55762"/>
                </a:lnTo>
                <a:lnTo>
                  <a:pt x="263291" y="49231"/>
                </a:lnTo>
                <a:lnTo>
                  <a:pt x="275603" y="40200"/>
                </a:lnTo>
                <a:lnTo>
                  <a:pt x="280891" y="38229"/>
                </a:lnTo>
                <a:lnTo>
                  <a:pt x="287273" y="36917"/>
                </a:lnTo>
                <a:lnTo>
                  <a:pt x="294385" y="36041"/>
                </a:lnTo>
                <a:lnTo>
                  <a:pt x="300079" y="36410"/>
                </a:lnTo>
                <a:lnTo>
                  <a:pt x="304828" y="37609"/>
                </a:lnTo>
                <a:lnTo>
                  <a:pt x="313597" y="41480"/>
                </a:lnTo>
                <a:lnTo>
                  <a:pt x="323844" y="46376"/>
                </a:lnTo>
                <a:lnTo>
                  <a:pt x="334748" y="54267"/>
                </a:lnTo>
                <a:lnTo>
                  <a:pt x="344992" y="64124"/>
                </a:lnTo>
                <a:lnTo>
                  <a:pt x="352720" y="74855"/>
                </a:lnTo>
                <a:lnTo>
                  <a:pt x="359329" y="85974"/>
                </a:lnTo>
                <a:lnTo>
                  <a:pt x="365442" y="98218"/>
                </a:lnTo>
                <a:lnTo>
                  <a:pt x="368406" y="105485"/>
                </a:lnTo>
                <a:lnTo>
                  <a:pt x="371333" y="113185"/>
                </a:lnTo>
                <a:lnTo>
                  <a:pt x="373286" y="121177"/>
                </a:lnTo>
                <a:lnTo>
                  <a:pt x="374588" y="129362"/>
                </a:lnTo>
                <a:lnTo>
                  <a:pt x="375455" y="137677"/>
                </a:lnTo>
                <a:lnTo>
                  <a:pt x="376986" y="147030"/>
                </a:lnTo>
                <a:lnTo>
                  <a:pt x="378959" y="157075"/>
                </a:lnTo>
                <a:lnTo>
                  <a:pt x="381227" y="167582"/>
                </a:lnTo>
                <a:lnTo>
                  <a:pt x="382739" y="177444"/>
                </a:lnTo>
                <a:lnTo>
                  <a:pt x="383747" y="186876"/>
                </a:lnTo>
                <a:lnTo>
                  <a:pt x="384419" y="196022"/>
                </a:lnTo>
                <a:lnTo>
                  <a:pt x="383914" y="204977"/>
                </a:lnTo>
                <a:lnTo>
                  <a:pt x="382625" y="213804"/>
                </a:lnTo>
                <a:lnTo>
                  <a:pt x="380814" y="222546"/>
                </a:lnTo>
                <a:lnTo>
                  <a:pt x="379606" y="231232"/>
                </a:lnTo>
                <a:lnTo>
                  <a:pt x="378800" y="239880"/>
                </a:lnTo>
                <a:lnTo>
                  <a:pt x="378264" y="248503"/>
                </a:lnTo>
                <a:lnTo>
                  <a:pt x="377667" y="263163"/>
                </a:lnTo>
                <a:lnTo>
                  <a:pt x="377284" y="283547"/>
                </a:lnTo>
                <a:lnTo>
                  <a:pt x="379772" y="293026"/>
                </a:lnTo>
                <a:lnTo>
                  <a:pt x="385754" y="308587"/>
                </a:lnTo>
                <a:lnTo>
                  <a:pt x="394335" y="3086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535"/>
          <p:cNvSpPr/>
          <p:nvPr/>
        </p:nvSpPr>
        <p:spPr>
          <a:xfrm>
            <a:off x="5686425" y="4852035"/>
            <a:ext cx="25718" cy="257176"/>
          </a:xfrm>
          <a:custGeom>
            <a:avLst/>
            <a:gdLst/>
            <a:ahLst/>
            <a:cxnLst/>
            <a:rect l="0" t="0" r="0" b="0"/>
            <a:pathLst>
              <a:path w="25718" h="257176">
                <a:moveTo>
                  <a:pt x="0" y="0"/>
                </a:moveTo>
                <a:lnTo>
                  <a:pt x="0" y="137558"/>
                </a:lnTo>
                <a:lnTo>
                  <a:pt x="952" y="145998"/>
                </a:lnTo>
                <a:lnTo>
                  <a:pt x="2540" y="154482"/>
                </a:lnTo>
                <a:lnTo>
                  <a:pt x="4550" y="162995"/>
                </a:lnTo>
                <a:lnTo>
                  <a:pt x="5891" y="170576"/>
                </a:lnTo>
                <a:lnTo>
                  <a:pt x="6785" y="177535"/>
                </a:lnTo>
                <a:lnTo>
                  <a:pt x="7380" y="184079"/>
                </a:lnTo>
                <a:lnTo>
                  <a:pt x="8730" y="191299"/>
                </a:lnTo>
                <a:lnTo>
                  <a:pt x="10583" y="198970"/>
                </a:lnTo>
                <a:lnTo>
                  <a:pt x="12770" y="206942"/>
                </a:lnTo>
                <a:lnTo>
                  <a:pt x="14228" y="213208"/>
                </a:lnTo>
                <a:lnTo>
                  <a:pt x="15200" y="218339"/>
                </a:lnTo>
                <a:lnTo>
                  <a:pt x="15849" y="222711"/>
                </a:lnTo>
                <a:lnTo>
                  <a:pt x="16281" y="227532"/>
                </a:lnTo>
                <a:lnTo>
                  <a:pt x="16568" y="232650"/>
                </a:lnTo>
                <a:lnTo>
                  <a:pt x="16889" y="242465"/>
                </a:lnTo>
                <a:lnTo>
                  <a:pt x="17111" y="255049"/>
                </a:lnTo>
                <a:lnTo>
                  <a:pt x="18074" y="255758"/>
                </a:lnTo>
                <a:lnTo>
                  <a:pt x="19670" y="256230"/>
                </a:lnTo>
                <a:lnTo>
                  <a:pt x="25717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536"/>
          <p:cNvSpPr/>
          <p:nvPr/>
        </p:nvSpPr>
        <p:spPr>
          <a:xfrm>
            <a:off x="5634990" y="480060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8572"/>
                </a:moveTo>
                <a:lnTo>
                  <a:pt x="4022" y="8572"/>
                </a:lnTo>
                <a:lnTo>
                  <a:pt x="2680" y="7620"/>
                </a:lnTo>
                <a:lnTo>
                  <a:pt x="1787" y="603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537"/>
          <p:cNvSpPr/>
          <p:nvPr/>
        </p:nvSpPr>
        <p:spPr>
          <a:xfrm>
            <a:off x="5815012" y="4793769"/>
            <a:ext cx="231459" cy="313980"/>
          </a:xfrm>
          <a:custGeom>
            <a:avLst/>
            <a:gdLst/>
            <a:ahLst/>
            <a:cxnLst/>
            <a:rect l="0" t="0" r="0" b="0"/>
            <a:pathLst>
              <a:path w="231459" h="313980">
                <a:moveTo>
                  <a:pt x="0" y="23976"/>
                </a:moveTo>
                <a:lnTo>
                  <a:pt x="0" y="44127"/>
                </a:lnTo>
                <a:lnTo>
                  <a:pt x="2540" y="52299"/>
                </a:lnTo>
                <a:lnTo>
                  <a:pt x="4551" y="57145"/>
                </a:lnTo>
                <a:lnTo>
                  <a:pt x="5892" y="62281"/>
                </a:lnTo>
                <a:lnTo>
                  <a:pt x="6785" y="67611"/>
                </a:lnTo>
                <a:lnTo>
                  <a:pt x="7381" y="73068"/>
                </a:lnTo>
                <a:lnTo>
                  <a:pt x="8730" y="78611"/>
                </a:lnTo>
                <a:lnTo>
                  <a:pt x="10583" y="84212"/>
                </a:lnTo>
                <a:lnTo>
                  <a:pt x="12770" y="89851"/>
                </a:lnTo>
                <a:lnTo>
                  <a:pt x="14229" y="97420"/>
                </a:lnTo>
                <a:lnTo>
                  <a:pt x="15201" y="106276"/>
                </a:lnTo>
                <a:lnTo>
                  <a:pt x="15849" y="115990"/>
                </a:lnTo>
                <a:lnTo>
                  <a:pt x="17233" y="125324"/>
                </a:lnTo>
                <a:lnTo>
                  <a:pt x="19109" y="134404"/>
                </a:lnTo>
                <a:lnTo>
                  <a:pt x="21312" y="143314"/>
                </a:lnTo>
                <a:lnTo>
                  <a:pt x="23733" y="152112"/>
                </a:lnTo>
                <a:lnTo>
                  <a:pt x="28963" y="169508"/>
                </a:lnTo>
                <a:lnTo>
                  <a:pt x="30739" y="178147"/>
                </a:lnTo>
                <a:lnTo>
                  <a:pt x="31922" y="186764"/>
                </a:lnTo>
                <a:lnTo>
                  <a:pt x="32712" y="195366"/>
                </a:lnTo>
                <a:lnTo>
                  <a:pt x="33238" y="203959"/>
                </a:lnTo>
                <a:lnTo>
                  <a:pt x="33822" y="221125"/>
                </a:lnTo>
                <a:lnTo>
                  <a:pt x="34151" y="246855"/>
                </a:lnTo>
                <a:lnTo>
                  <a:pt x="35150" y="254477"/>
                </a:lnTo>
                <a:lnTo>
                  <a:pt x="36769" y="261463"/>
                </a:lnTo>
                <a:lnTo>
                  <a:pt x="38800" y="268026"/>
                </a:lnTo>
                <a:lnTo>
                  <a:pt x="40154" y="273353"/>
                </a:lnTo>
                <a:lnTo>
                  <a:pt x="41659" y="281813"/>
                </a:lnTo>
                <a:lnTo>
                  <a:pt x="42328" y="291288"/>
                </a:lnTo>
                <a:lnTo>
                  <a:pt x="42757" y="303791"/>
                </a:lnTo>
                <a:lnTo>
                  <a:pt x="42853" y="313979"/>
                </a:lnTo>
                <a:lnTo>
                  <a:pt x="42863" y="290479"/>
                </a:lnTo>
                <a:lnTo>
                  <a:pt x="41910" y="285465"/>
                </a:lnTo>
                <a:lnTo>
                  <a:pt x="40323" y="280217"/>
                </a:lnTo>
                <a:lnTo>
                  <a:pt x="38312" y="274813"/>
                </a:lnTo>
                <a:lnTo>
                  <a:pt x="36971" y="267401"/>
                </a:lnTo>
                <a:lnTo>
                  <a:pt x="36077" y="258649"/>
                </a:lnTo>
                <a:lnTo>
                  <a:pt x="35482" y="249004"/>
                </a:lnTo>
                <a:lnTo>
                  <a:pt x="36037" y="239717"/>
                </a:lnTo>
                <a:lnTo>
                  <a:pt x="37360" y="230668"/>
                </a:lnTo>
                <a:lnTo>
                  <a:pt x="39194" y="221778"/>
                </a:lnTo>
                <a:lnTo>
                  <a:pt x="40417" y="212042"/>
                </a:lnTo>
                <a:lnTo>
                  <a:pt x="41232" y="201740"/>
                </a:lnTo>
                <a:lnTo>
                  <a:pt x="41775" y="191063"/>
                </a:lnTo>
                <a:lnTo>
                  <a:pt x="43090" y="180135"/>
                </a:lnTo>
                <a:lnTo>
                  <a:pt x="44919" y="169040"/>
                </a:lnTo>
                <a:lnTo>
                  <a:pt x="47091" y="157833"/>
                </a:lnTo>
                <a:lnTo>
                  <a:pt x="49492" y="147504"/>
                </a:lnTo>
                <a:lnTo>
                  <a:pt x="52044" y="137760"/>
                </a:lnTo>
                <a:lnTo>
                  <a:pt x="54699" y="128407"/>
                </a:lnTo>
                <a:lnTo>
                  <a:pt x="58374" y="119314"/>
                </a:lnTo>
                <a:lnTo>
                  <a:pt x="62728" y="110394"/>
                </a:lnTo>
                <a:lnTo>
                  <a:pt x="67536" y="101591"/>
                </a:lnTo>
                <a:lnTo>
                  <a:pt x="71694" y="92864"/>
                </a:lnTo>
                <a:lnTo>
                  <a:pt x="75419" y="84189"/>
                </a:lnTo>
                <a:lnTo>
                  <a:pt x="78854" y="75548"/>
                </a:lnTo>
                <a:lnTo>
                  <a:pt x="82097" y="67882"/>
                </a:lnTo>
                <a:lnTo>
                  <a:pt x="88240" y="54284"/>
                </a:lnTo>
                <a:lnTo>
                  <a:pt x="92164" y="47992"/>
                </a:lnTo>
                <a:lnTo>
                  <a:pt x="96686" y="41891"/>
                </a:lnTo>
                <a:lnTo>
                  <a:pt x="101604" y="35919"/>
                </a:lnTo>
                <a:lnTo>
                  <a:pt x="106789" y="30986"/>
                </a:lnTo>
                <a:lnTo>
                  <a:pt x="112150" y="26744"/>
                </a:lnTo>
                <a:lnTo>
                  <a:pt x="117629" y="22964"/>
                </a:lnTo>
                <a:lnTo>
                  <a:pt x="122234" y="19491"/>
                </a:lnTo>
                <a:lnTo>
                  <a:pt x="126257" y="16223"/>
                </a:lnTo>
                <a:lnTo>
                  <a:pt x="129891" y="13093"/>
                </a:lnTo>
                <a:lnTo>
                  <a:pt x="134219" y="10053"/>
                </a:lnTo>
                <a:lnTo>
                  <a:pt x="139010" y="7074"/>
                </a:lnTo>
                <a:lnTo>
                  <a:pt x="144108" y="4135"/>
                </a:lnTo>
                <a:lnTo>
                  <a:pt x="148460" y="2176"/>
                </a:lnTo>
                <a:lnTo>
                  <a:pt x="152313" y="870"/>
                </a:lnTo>
                <a:lnTo>
                  <a:pt x="155834" y="0"/>
                </a:lnTo>
                <a:lnTo>
                  <a:pt x="159135" y="371"/>
                </a:lnTo>
                <a:lnTo>
                  <a:pt x="162287" y="1572"/>
                </a:lnTo>
                <a:lnTo>
                  <a:pt x="168330" y="5446"/>
                </a:lnTo>
                <a:lnTo>
                  <a:pt x="174191" y="10342"/>
                </a:lnTo>
                <a:lnTo>
                  <a:pt x="176135" y="13934"/>
                </a:lnTo>
                <a:lnTo>
                  <a:pt x="178295" y="23005"/>
                </a:lnTo>
                <a:lnTo>
                  <a:pt x="179823" y="29044"/>
                </a:lnTo>
                <a:lnTo>
                  <a:pt x="181795" y="35927"/>
                </a:lnTo>
                <a:lnTo>
                  <a:pt x="184061" y="43373"/>
                </a:lnTo>
                <a:lnTo>
                  <a:pt x="186525" y="50243"/>
                </a:lnTo>
                <a:lnTo>
                  <a:pt x="189120" y="56727"/>
                </a:lnTo>
                <a:lnTo>
                  <a:pt x="191802" y="62955"/>
                </a:lnTo>
                <a:lnTo>
                  <a:pt x="193591" y="70917"/>
                </a:lnTo>
                <a:lnTo>
                  <a:pt x="194783" y="80035"/>
                </a:lnTo>
                <a:lnTo>
                  <a:pt x="195578" y="89923"/>
                </a:lnTo>
                <a:lnTo>
                  <a:pt x="196108" y="99373"/>
                </a:lnTo>
                <a:lnTo>
                  <a:pt x="196697" y="117494"/>
                </a:lnTo>
                <a:lnTo>
                  <a:pt x="197126" y="177020"/>
                </a:lnTo>
                <a:lnTo>
                  <a:pt x="197164" y="229605"/>
                </a:lnTo>
                <a:lnTo>
                  <a:pt x="198118" y="237262"/>
                </a:lnTo>
                <a:lnTo>
                  <a:pt x="199706" y="244272"/>
                </a:lnTo>
                <a:lnTo>
                  <a:pt x="201718" y="250850"/>
                </a:lnTo>
                <a:lnTo>
                  <a:pt x="203059" y="256188"/>
                </a:lnTo>
                <a:lnTo>
                  <a:pt x="204548" y="264658"/>
                </a:lnTo>
                <a:lnTo>
                  <a:pt x="207750" y="271598"/>
                </a:lnTo>
                <a:lnTo>
                  <a:pt x="209938" y="274782"/>
                </a:lnTo>
                <a:lnTo>
                  <a:pt x="212368" y="280860"/>
                </a:lnTo>
                <a:lnTo>
                  <a:pt x="213016" y="283815"/>
                </a:lnTo>
                <a:lnTo>
                  <a:pt x="216277" y="289637"/>
                </a:lnTo>
                <a:lnTo>
                  <a:pt x="221579" y="296585"/>
                </a:lnTo>
                <a:lnTo>
                  <a:pt x="222967" y="297155"/>
                </a:lnTo>
                <a:lnTo>
                  <a:pt x="224845" y="297535"/>
                </a:lnTo>
                <a:lnTo>
                  <a:pt x="231458" y="2982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538"/>
          <p:cNvSpPr/>
          <p:nvPr/>
        </p:nvSpPr>
        <p:spPr>
          <a:xfrm>
            <a:off x="6115050" y="4843462"/>
            <a:ext cx="51435" cy="222886"/>
          </a:xfrm>
          <a:custGeom>
            <a:avLst/>
            <a:gdLst/>
            <a:ahLst/>
            <a:cxnLst/>
            <a:rect l="0" t="0" r="0" b="0"/>
            <a:pathLst>
              <a:path w="51435" h="222886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0" y="20151"/>
                </a:lnTo>
                <a:lnTo>
                  <a:pt x="5891" y="23911"/>
                </a:lnTo>
                <a:lnTo>
                  <a:pt x="6785" y="28324"/>
                </a:lnTo>
                <a:lnTo>
                  <a:pt x="7380" y="33170"/>
                </a:lnTo>
                <a:lnTo>
                  <a:pt x="8730" y="38306"/>
                </a:lnTo>
                <a:lnTo>
                  <a:pt x="10583" y="43635"/>
                </a:lnTo>
                <a:lnTo>
                  <a:pt x="12770" y="49092"/>
                </a:lnTo>
                <a:lnTo>
                  <a:pt x="17740" y="62776"/>
                </a:lnTo>
                <a:lnTo>
                  <a:pt x="20399" y="70426"/>
                </a:lnTo>
                <a:lnTo>
                  <a:pt x="22172" y="77431"/>
                </a:lnTo>
                <a:lnTo>
                  <a:pt x="23354" y="84005"/>
                </a:lnTo>
                <a:lnTo>
                  <a:pt x="24141" y="90294"/>
                </a:lnTo>
                <a:lnTo>
                  <a:pt x="24666" y="97343"/>
                </a:lnTo>
                <a:lnTo>
                  <a:pt x="25017" y="104901"/>
                </a:lnTo>
                <a:lnTo>
                  <a:pt x="25250" y="112796"/>
                </a:lnTo>
                <a:lnTo>
                  <a:pt x="26358" y="120918"/>
                </a:lnTo>
                <a:lnTo>
                  <a:pt x="28049" y="129189"/>
                </a:lnTo>
                <a:lnTo>
                  <a:pt x="30129" y="137561"/>
                </a:lnTo>
                <a:lnTo>
                  <a:pt x="32469" y="145048"/>
                </a:lnTo>
                <a:lnTo>
                  <a:pt x="34981" y="151943"/>
                </a:lnTo>
                <a:lnTo>
                  <a:pt x="37608" y="158446"/>
                </a:lnTo>
                <a:lnTo>
                  <a:pt x="39359" y="165638"/>
                </a:lnTo>
                <a:lnTo>
                  <a:pt x="40527" y="173290"/>
                </a:lnTo>
                <a:lnTo>
                  <a:pt x="41306" y="181249"/>
                </a:lnTo>
                <a:lnTo>
                  <a:pt x="41824" y="187508"/>
                </a:lnTo>
                <a:lnTo>
                  <a:pt x="42170" y="192633"/>
                </a:lnTo>
                <a:lnTo>
                  <a:pt x="42554" y="200867"/>
                </a:lnTo>
                <a:lnTo>
                  <a:pt x="42726" y="207702"/>
                </a:lnTo>
                <a:lnTo>
                  <a:pt x="43723" y="210858"/>
                </a:lnTo>
                <a:lnTo>
                  <a:pt x="45342" y="213914"/>
                </a:lnTo>
                <a:lnTo>
                  <a:pt x="51434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539"/>
          <p:cNvSpPr/>
          <p:nvPr/>
        </p:nvSpPr>
        <p:spPr>
          <a:xfrm>
            <a:off x="6115050" y="4757737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8572" y="17145"/>
                </a:moveTo>
                <a:lnTo>
                  <a:pt x="4021" y="12595"/>
                </a:lnTo>
                <a:lnTo>
                  <a:pt x="2680" y="10301"/>
                </a:lnTo>
                <a:lnTo>
                  <a:pt x="1787" y="782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540"/>
          <p:cNvSpPr/>
          <p:nvPr/>
        </p:nvSpPr>
        <p:spPr>
          <a:xfrm>
            <a:off x="6269354" y="4775079"/>
            <a:ext cx="360047" cy="308221"/>
          </a:xfrm>
          <a:custGeom>
            <a:avLst/>
            <a:gdLst/>
            <a:ahLst/>
            <a:cxnLst/>
            <a:rect l="0" t="0" r="0" b="0"/>
            <a:pathLst>
              <a:path w="360047" h="308221">
                <a:moveTo>
                  <a:pt x="0" y="68383"/>
                </a:moveTo>
                <a:lnTo>
                  <a:pt x="4552" y="68383"/>
                </a:lnTo>
                <a:lnTo>
                  <a:pt x="5892" y="70288"/>
                </a:lnTo>
                <a:lnTo>
                  <a:pt x="7382" y="77485"/>
                </a:lnTo>
                <a:lnTo>
                  <a:pt x="8043" y="84493"/>
                </a:lnTo>
                <a:lnTo>
                  <a:pt x="8220" y="87696"/>
                </a:lnTo>
                <a:lnTo>
                  <a:pt x="10956" y="96334"/>
                </a:lnTo>
                <a:lnTo>
                  <a:pt x="13019" y="101304"/>
                </a:lnTo>
                <a:lnTo>
                  <a:pt x="14395" y="107476"/>
                </a:lnTo>
                <a:lnTo>
                  <a:pt x="15312" y="114447"/>
                </a:lnTo>
                <a:lnTo>
                  <a:pt x="15923" y="121952"/>
                </a:lnTo>
                <a:lnTo>
                  <a:pt x="16330" y="130766"/>
                </a:lnTo>
                <a:lnTo>
                  <a:pt x="16784" y="150719"/>
                </a:lnTo>
                <a:lnTo>
                  <a:pt x="17857" y="160421"/>
                </a:lnTo>
                <a:lnTo>
                  <a:pt x="19524" y="169747"/>
                </a:lnTo>
                <a:lnTo>
                  <a:pt x="21589" y="178822"/>
                </a:lnTo>
                <a:lnTo>
                  <a:pt x="23918" y="187728"/>
                </a:lnTo>
                <a:lnTo>
                  <a:pt x="26423" y="196524"/>
                </a:lnTo>
                <a:lnTo>
                  <a:pt x="29046" y="205245"/>
                </a:lnTo>
                <a:lnTo>
                  <a:pt x="30794" y="213917"/>
                </a:lnTo>
                <a:lnTo>
                  <a:pt x="31960" y="222556"/>
                </a:lnTo>
                <a:lnTo>
                  <a:pt x="32736" y="231173"/>
                </a:lnTo>
                <a:lnTo>
                  <a:pt x="33255" y="238822"/>
                </a:lnTo>
                <a:lnTo>
                  <a:pt x="33600" y="245826"/>
                </a:lnTo>
                <a:lnTo>
                  <a:pt x="33983" y="258690"/>
                </a:lnTo>
                <a:lnTo>
                  <a:pt x="34154" y="270756"/>
                </a:lnTo>
                <a:lnTo>
                  <a:pt x="35152" y="276641"/>
                </a:lnTo>
                <a:lnTo>
                  <a:pt x="36770" y="282469"/>
                </a:lnTo>
                <a:lnTo>
                  <a:pt x="38801" y="288260"/>
                </a:lnTo>
                <a:lnTo>
                  <a:pt x="41058" y="297233"/>
                </a:lnTo>
                <a:lnTo>
                  <a:pt x="42832" y="308220"/>
                </a:lnTo>
                <a:lnTo>
                  <a:pt x="42860" y="291914"/>
                </a:lnTo>
                <a:lnTo>
                  <a:pt x="41909" y="286936"/>
                </a:lnTo>
                <a:lnTo>
                  <a:pt x="40322" y="281713"/>
                </a:lnTo>
                <a:lnTo>
                  <a:pt x="38312" y="276325"/>
                </a:lnTo>
                <a:lnTo>
                  <a:pt x="36971" y="269876"/>
                </a:lnTo>
                <a:lnTo>
                  <a:pt x="36078" y="262720"/>
                </a:lnTo>
                <a:lnTo>
                  <a:pt x="35482" y="255090"/>
                </a:lnTo>
                <a:lnTo>
                  <a:pt x="35085" y="247147"/>
                </a:lnTo>
                <a:lnTo>
                  <a:pt x="34643" y="230701"/>
                </a:lnTo>
                <a:lnTo>
                  <a:pt x="35478" y="221363"/>
                </a:lnTo>
                <a:lnTo>
                  <a:pt x="36987" y="211327"/>
                </a:lnTo>
                <a:lnTo>
                  <a:pt x="38946" y="200827"/>
                </a:lnTo>
                <a:lnTo>
                  <a:pt x="40251" y="190016"/>
                </a:lnTo>
                <a:lnTo>
                  <a:pt x="41122" y="179000"/>
                </a:lnTo>
                <a:lnTo>
                  <a:pt x="41703" y="167845"/>
                </a:lnTo>
                <a:lnTo>
                  <a:pt x="43994" y="157551"/>
                </a:lnTo>
                <a:lnTo>
                  <a:pt x="47427" y="147831"/>
                </a:lnTo>
                <a:lnTo>
                  <a:pt x="51621" y="138493"/>
                </a:lnTo>
                <a:lnTo>
                  <a:pt x="55369" y="128458"/>
                </a:lnTo>
                <a:lnTo>
                  <a:pt x="58820" y="117958"/>
                </a:lnTo>
                <a:lnTo>
                  <a:pt x="65195" y="97084"/>
                </a:lnTo>
                <a:lnTo>
                  <a:pt x="71203" y="78282"/>
                </a:lnTo>
                <a:lnTo>
                  <a:pt x="74139" y="70220"/>
                </a:lnTo>
                <a:lnTo>
                  <a:pt x="77049" y="62940"/>
                </a:lnTo>
                <a:lnTo>
                  <a:pt x="79941" y="56182"/>
                </a:lnTo>
                <a:lnTo>
                  <a:pt x="83774" y="50724"/>
                </a:lnTo>
                <a:lnTo>
                  <a:pt x="93113" y="42120"/>
                </a:lnTo>
                <a:lnTo>
                  <a:pt x="96366" y="38492"/>
                </a:lnTo>
                <a:lnTo>
                  <a:pt x="99980" y="31920"/>
                </a:lnTo>
                <a:lnTo>
                  <a:pt x="102848" y="28835"/>
                </a:lnTo>
                <a:lnTo>
                  <a:pt x="111115" y="22866"/>
                </a:lnTo>
                <a:lnTo>
                  <a:pt x="118600" y="19578"/>
                </a:lnTo>
                <a:lnTo>
                  <a:pt x="128169" y="17728"/>
                </a:lnTo>
                <a:lnTo>
                  <a:pt x="131166" y="17468"/>
                </a:lnTo>
                <a:lnTo>
                  <a:pt x="134116" y="18247"/>
                </a:lnTo>
                <a:lnTo>
                  <a:pt x="139935" y="21653"/>
                </a:lnTo>
                <a:lnTo>
                  <a:pt x="148566" y="28925"/>
                </a:lnTo>
                <a:lnTo>
                  <a:pt x="157156" y="37112"/>
                </a:lnTo>
                <a:lnTo>
                  <a:pt x="162875" y="45277"/>
                </a:lnTo>
                <a:lnTo>
                  <a:pt x="165733" y="50122"/>
                </a:lnTo>
                <a:lnTo>
                  <a:pt x="168592" y="56209"/>
                </a:lnTo>
                <a:lnTo>
                  <a:pt x="171450" y="63125"/>
                </a:lnTo>
                <a:lnTo>
                  <a:pt x="174307" y="70592"/>
                </a:lnTo>
                <a:lnTo>
                  <a:pt x="176213" y="78429"/>
                </a:lnTo>
                <a:lnTo>
                  <a:pt x="177483" y="86510"/>
                </a:lnTo>
                <a:lnTo>
                  <a:pt x="178329" y="94755"/>
                </a:lnTo>
                <a:lnTo>
                  <a:pt x="179847" y="104062"/>
                </a:lnTo>
                <a:lnTo>
                  <a:pt x="181810" y="114077"/>
                </a:lnTo>
                <a:lnTo>
                  <a:pt x="184072" y="124563"/>
                </a:lnTo>
                <a:lnTo>
                  <a:pt x="184628" y="134411"/>
                </a:lnTo>
                <a:lnTo>
                  <a:pt x="184045" y="143835"/>
                </a:lnTo>
                <a:lnTo>
                  <a:pt x="182704" y="152974"/>
                </a:lnTo>
                <a:lnTo>
                  <a:pt x="181811" y="161925"/>
                </a:lnTo>
                <a:lnTo>
                  <a:pt x="181215" y="170749"/>
                </a:lnTo>
                <a:lnTo>
                  <a:pt x="180817" y="179490"/>
                </a:lnTo>
                <a:lnTo>
                  <a:pt x="179600" y="188174"/>
                </a:lnTo>
                <a:lnTo>
                  <a:pt x="177836" y="196821"/>
                </a:lnTo>
                <a:lnTo>
                  <a:pt x="175708" y="205444"/>
                </a:lnTo>
                <a:lnTo>
                  <a:pt x="174289" y="213097"/>
                </a:lnTo>
                <a:lnTo>
                  <a:pt x="173343" y="220104"/>
                </a:lnTo>
                <a:lnTo>
                  <a:pt x="172712" y="226680"/>
                </a:lnTo>
                <a:lnTo>
                  <a:pt x="172291" y="232969"/>
                </a:lnTo>
                <a:lnTo>
                  <a:pt x="172011" y="239068"/>
                </a:lnTo>
                <a:lnTo>
                  <a:pt x="171617" y="254211"/>
                </a:lnTo>
                <a:lnTo>
                  <a:pt x="171483" y="263311"/>
                </a:lnTo>
                <a:lnTo>
                  <a:pt x="168925" y="267095"/>
                </a:lnTo>
                <a:lnTo>
                  <a:pt x="164073" y="272735"/>
                </a:lnTo>
                <a:lnTo>
                  <a:pt x="163675" y="272245"/>
                </a:lnTo>
                <a:lnTo>
                  <a:pt x="162983" y="266621"/>
                </a:lnTo>
                <a:lnTo>
                  <a:pt x="162899" y="257965"/>
                </a:lnTo>
                <a:lnTo>
                  <a:pt x="162878" y="175071"/>
                </a:lnTo>
                <a:lnTo>
                  <a:pt x="164783" y="165226"/>
                </a:lnTo>
                <a:lnTo>
                  <a:pt x="167958" y="155806"/>
                </a:lnTo>
                <a:lnTo>
                  <a:pt x="171980" y="146667"/>
                </a:lnTo>
                <a:lnTo>
                  <a:pt x="175613" y="136765"/>
                </a:lnTo>
                <a:lnTo>
                  <a:pt x="178989" y="126353"/>
                </a:lnTo>
                <a:lnTo>
                  <a:pt x="185278" y="105578"/>
                </a:lnTo>
                <a:lnTo>
                  <a:pt x="191249" y="86819"/>
                </a:lnTo>
                <a:lnTo>
                  <a:pt x="195127" y="77816"/>
                </a:lnTo>
                <a:lnTo>
                  <a:pt x="199617" y="68957"/>
                </a:lnTo>
                <a:lnTo>
                  <a:pt x="204515" y="60193"/>
                </a:lnTo>
                <a:lnTo>
                  <a:pt x="209687" y="52446"/>
                </a:lnTo>
                <a:lnTo>
                  <a:pt x="215039" y="45376"/>
                </a:lnTo>
                <a:lnTo>
                  <a:pt x="220512" y="38757"/>
                </a:lnTo>
                <a:lnTo>
                  <a:pt x="225113" y="32440"/>
                </a:lnTo>
                <a:lnTo>
                  <a:pt x="229133" y="26324"/>
                </a:lnTo>
                <a:lnTo>
                  <a:pt x="232766" y="20341"/>
                </a:lnTo>
                <a:lnTo>
                  <a:pt x="241881" y="11154"/>
                </a:lnTo>
                <a:lnTo>
                  <a:pt x="246980" y="7370"/>
                </a:lnTo>
                <a:lnTo>
                  <a:pt x="257724" y="3166"/>
                </a:lnTo>
                <a:lnTo>
                  <a:pt x="268850" y="1298"/>
                </a:lnTo>
                <a:lnTo>
                  <a:pt x="274483" y="800"/>
                </a:lnTo>
                <a:lnTo>
                  <a:pt x="284870" y="246"/>
                </a:lnTo>
                <a:lnTo>
                  <a:pt x="292661" y="0"/>
                </a:lnTo>
                <a:lnTo>
                  <a:pt x="296073" y="887"/>
                </a:lnTo>
                <a:lnTo>
                  <a:pt x="302403" y="4413"/>
                </a:lnTo>
                <a:lnTo>
                  <a:pt x="311322" y="11752"/>
                </a:lnTo>
                <a:lnTo>
                  <a:pt x="317118" y="19719"/>
                </a:lnTo>
                <a:lnTo>
                  <a:pt x="319998" y="24510"/>
                </a:lnTo>
                <a:lnTo>
                  <a:pt x="322869" y="30562"/>
                </a:lnTo>
                <a:lnTo>
                  <a:pt x="325737" y="37454"/>
                </a:lnTo>
                <a:lnTo>
                  <a:pt x="328600" y="44906"/>
                </a:lnTo>
                <a:lnTo>
                  <a:pt x="334322" y="60806"/>
                </a:lnTo>
                <a:lnTo>
                  <a:pt x="337182" y="69047"/>
                </a:lnTo>
                <a:lnTo>
                  <a:pt x="339089" y="77398"/>
                </a:lnTo>
                <a:lnTo>
                  <a:pt x="340359" y="85823"/>
                </a:lnTo>
                <a:lnTo>
                  <a:pt x="341206" y="94297"/>
                </a:lnTo>
                <a:lnTo>
                  <a:pt x="341771" y="103757"/>
                </a:lnTo>
                <a:lnTo>
                  <a:pt x="342399" y="124427"/>
                </a:lnTo>
                <a:lnTo>
                  <a:pt x="342752" y="152934"/>
                </a:lnTo>
                <a:lnTo>
                  <a:pt x="341849" y="161898"/>
                </a:lnTo>
                <a:lnTo>
                  <a:pt x="340294" y="170731"/>
                </a:lnTo>
                <a:lnTo>
                  <a:pt x="338306" y="179478"/>
                </a:lnTo>
                <a:lnTo>
                  <a:pt x="336979" y="187213"/>
                </a:lnTo>
                <a:lnTo>
                  <a:pt x="336096" y="194276"/>
                </a:lnTo>
                <a:lnTo>
                  <a:pt x="335507" y="200889"/>
                </a:lnTo>
                <a:lnTo>
                  <a:pt x="335114" y="207203"/>
                </a:lnTo>
                <a:lnTo>
                  <a:pt x="334677" y="219298"/>
                </a:lnTo>
                <a:lnTo>
                  <a:pt x="335513" y="225190"/>
                </a:lnTo>
                <a:lnTo>
                  <a:pt x="337023" y="231024"/>
                </a:lnTo>
                <a:lnTo>
                  <a:pt x="338982" y="236818"/>
                </a:lnTo>
                <a:lnTo>
                  <a:pt x="343699" y="245796"/>
                </a:lnTo>
                <a:lnTo>
                  <a:pt x="348018" y="252961"/>
                </a:lnTo>
                <a:lnTo>
                  <a:pt x="349938" y="259320"/>
                </a:lnTo>
                <a:lnTo>
                  <a:pt x="351402" y="261397"/>
                </a:lnTo>
                <a:lnTo>
                  <a:pt x="353331" y="262782"/>
                </a:lnTo>
                <a:lnTo>
                  <a:pt x="360046" y="2655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541"/>
          <p:cNvSpPr/>
          <p:nvPr/>
        </p:nvSpPr>
        <p:spPr>
          <a:xfrm>
            <a:off x="6723697" y="4809172"/>
            <a:ext cx="34291" cy="248604"/>
          </a:xfrm>
          <a:custGeom>
            <a:avLst/>
            <a:gdLst/>
            <a:ahLst/>
            <a:cxnLst/>
            <a:rect l="0" t="0" r="0" b="0"/>
            <a:pathLst>
              <a:path w="34291" h="248604">
                <a:moveTo>
                  <a:pt x="0" y="0"/>
                </a:moveTo>
                <a:lnTo>
                  <a:pt x="0" y="138121"/>
                </a:lnTo>
                <a:lnTo>
                  <a:pt x="953" y="146373"/>
                </a:lnTo>
                <a:lnTo>
                  <a:pt x="2540" y="154732"/>
                </a:lnTo>
                <a:lnTo>
                  <a:pt x="4551" y="163162"/>
                </a:lnTo>
                <a:lnTo>
                  <a:pt x="5892" y="170687"/>
                </a:lnTo>
                <a:lnTo>
                  <a:pt x="6785" y="177609"/>
                </a:lnTo>
                <a:lnTo>
                  <a:pt x="7381" y="184129"/>
                </a:lnTo>
                <a:lnTo>
                  <a:pt x="7778" y="191333"/>
                </a:lnTo>
                <a:lnTo>
                  <a:pt x="8219" y="206957"/>
                </a:lnTo>
                <a:lnTo>
                  <a:pt x="9290" y="213219"/>
                </a:lnTo>
                <a:lnTo>
                  <a:pt x="10956" y="218346"/>
                </a:lnTo>
                <a:lnTo>
                  <a:pt x="13019" y="222716"/>
                </a:lnTo>
                <a:lnTo>
                  <a:pt x="14394" y="226583"/>
                </a:lnTo>
                <a:lnTo>
                  <a:pt x="15311" y="230113"/>
                </a:lnTo>
                <a:lnTo>
                  <a:pt x="15923" y="233419"/>
                </a:lnTo>
                <a:lnTo>
                  <a:pt x="17283" y="236575"/>
                </a:lnTo>
                <a:lnTo>
                  <a:pt x="19141" y="239631"/>
                </a:lnTo>
                <a:lnTo>
                  <a:pt x="24419" y="246831"/>
                </a:lnTo>
                <a:lnTo>
                  <a:pt x="25804" y="247421"/>
                </a:lnTo>
                <a:lnTo>
                  <a:pt x="27680" y="247815"/>
                </a:lnTo>
                <a:lnTo>
                  <a:pt x="34290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542"/>
          <p:cNvSpPr/>
          <p:nvPr/>
        </p:nvSpPr>
        <p:spPr>
          <a:xfrm>
            <a:off x="6697980" y="4723447"/>
            <a:ext cx="17146" cy="25719"/>
          </a:xfrm>
          <a:custGeom>
            <a:avLst/>
            <a:gdLst/>
            <a:ahLst/>
            <a:cxnLst/>
            <a:rect l="0" t="0" r="0" b="0"/>
            <a:pathLst>
              <a:path w="17146" h="25719">
                <a:moveTo>
                  <a:pt x="17145" y="25718"/>
                </a:moveTo>
                <a:lnTo>
                  <a:pt x="12594" y="25718"/>
                </a:lnTo>
                <a:lnTo>
                  <a:pt x="11253" y="24765"/>
                </a:lnTo>
                <a:lnTo>
                  <a:pt x="10360" y="23178"/>
                </a:lnTo>
                <a:lnTo>
                  <a:pt x="9764" y="21167"/>
                </a:lnTo>
                <a:lnTo>
                  <a:pt x="9366" y="18874"/>
                </a:lnTo>
                <a:lnTo>
                  <a:pt x="9102" y="16393"/>
                </a:lnTo>
                <a:lnTo>
                  <a:pt x="8925" y="13786"/>
                </a:lnTo>
                <a:lnTo>
                  <a:pt x="7855" y="12048"/>
                </a:lnTo>
                <a:lnTo>
                  <a:pt x="6189" y="10890"/>
                </a:lnTo>
                <a:lnTo>
                  <a:pt x="4126" y="10117"/>
                </a:lnTo>
                <a:lnTo>
                  <a:pt x="2751" y="8650"/>
                </a:lnTo>
                <a:lnTo>
                  <a:pt x="1833" y="671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543"/>
          <p:cNvSpPr/>
          <p:nvPr/>
        </p:nvSpPr>
        <p:spPr>
          <a:xfrm>
            <a:off x="6852284" y="4741928"/>
            <a:ext cx="385764" cy="289765"/>
          </a:xfrm>
          <a:custGeom>
            <a:avLst/>
            <a:gdLst/>
            <a:ahLst/>
            <a:cxnLst/>
            <a:rect l="0" t="0" r="0" b="0"/>
            <a:pathLst>
              <a:path w="385764" h="289765">
                <a:moveTo>
                  <a:pt x="0" y="32954"/>
                </a:moveTo>
                <a:lnTo>
                  <a:pt x="4551" y="37505"/>
                </a:lnTo>
                <a:lnTo>
                  <a:pt x="5892" y="37893"/>
                </a:lnTo>
                <a:lnTo>
                  <a:pt x="6786" y="37199"/>
                </a:lnTo>
                <a:lnTo>
                  <a:pt x="7381" y="35784"/>
                </a:lnTo>
                <a:lnTo>
                  <a:pt x="9683" y="34841"/>
                </a:lnTo>
                <a:lnTo>
                  <a:pt x="21073" y="33513"/>
                </a:lnTo>
                <a:lnTo>
                  <a:pt x="30904" y="33120"/>
                </a:lnTo>
                <a:lnTo>
                  <a:pt x="40801" y="33003"/>
                </a:lnTo>
                <a:lnTo>
                  <a:pt x="50202" y="32976"/>
                </a:lnTo>
                <a:lnTo>
                  <a:pt x="60729" y="30424"/>
                </a:lnTo>
                <a:lnTo>
                  <a:pt x="71759" y="26115"/>
                </a:lnTo>
                <a:lnTo>
                  <a:pt x="83011" y="21024"/>
                </a:lnTo>
                <a:lnTo>
                  <a:pt x="100055" y="12803"/>
                </a:lnTo>
                <a:lnTo>
                  <a:pt x="111462" y="9711"/>
                </a:lnTo>
                <a:lnTo>
                  <a:pt x="122881" y="7384"/>
                </a:lnTo>
                <a:lnTo>
                  <a:pt x="134307" y="3175"/>
                </a:lnTo>
                <a:lnTo>
                  <a:pt x="145735" y="668"/>
                </a:lnTo>
                <a:lnTo>
                  <a:pt x="151449" y="0"/>
                </a:lnTo>
                <a:lnTo>
                  <a:pt x="155259" y="507"/>
                </a:lnTo>
                <a:lnTo>
                  <a:pt x="157798" y="1798"/>
                </a:lnTo>
                <a:lnTo>
                  <a:pt x="159491" y="3611"/>
                </a:lnTo>
                <a:lnTo>
                  <a:pt x="161573" y="4819"/>
                </a:lnTo>
                <a:lnTo>
                  <a:pt x="169053" y="7473"/>
                </a:lnTo>
                <a:lnTo>
                  <a:pt x="174513" y="11469"/>
                </a:lnTo>
                <a:lnTo>
                  <a:pt x="176349" y="13868"/>
                </a:lnTo>
                <a:lnTo>
                  <a:pt x="177574" y="16420"/>
                </a:lnTo>
                <a:lnTo>
                  <a:pt x="178390" y="19074"/>
                </a:lnTo>
                <a:lnTo>
                  <a:pt x="177982" y="21796"/>
                </a:lnTo>
                <a:lnTo>
                  <a:pt x="176758" y="24563"/>
                </a:lnTo>
                <a:lnTo>
                  <a:pt x="172856" y="31130"/>
                </a:lnTo>
                <a:lnTo>
                  <a:pt x="167948" y="40399"/>
                </a:lnTo>
                <a:lnTo>
                  <a:pt x="142859" y="90149"/>
                </a:lnTo>
                <a:lnTo>
                  <a:pt x="139055" y="95849"/>
                </a:lnTo>
                <a:lnTo>
                  <a:pt x="134613" y="101554"/>
                </a:lnTo>
                <a:lnTo>
                  <a:pt x="129747" y="107262"/>
                </a:lnTo>
                <a:lnTo>
                  <a:pt x="125551" y="113925"/>
                </a:lnTo>
                <a:lnTo>
                  <a:pt x="121801" y="121225"/>
                </a:lnTo>
                <a:lnTo>
                  <a:pt x="118348" y="128949"/>
                </a:lnTo>
                <a:lnTo>
                  <a:pt x="114141" y="136003"/>
                </a:lnTo>
                <a:lnTo>
                  <a:pt x="109432" y="142611"/>
                </a:lnTo>
                <a:lnTo>
                  <a:pt x="104387" y="148921"/>
                </a:lnTo>
                <a:lnTo>
                  <a:pt x="99120" y="155033"/>
                </a:lnTo>
                <a:lnTo>
                  <a:pt x="93702" y="161013"/>
                </a:lnTo>
                <a:lnTo>
                  <a:pt x="88186" y="166904"/>
                </a:lnTo>
                <a:lnTo>
                  <a:pt x="83556" y="172737"/>
                </a:lnTo>
                <a:lnTo>
                  <a:pt x="79516" y="178530"/>
                </a:lnTo>
                <a:lnTo>
                  <a:pt x="75871" y="184297"/>
                </a:lnTo>
                <a:lnTo>
                  <a:pt x="71536" y="190047"/>
                </a:lnTo>
                <a:lnTo>
                  <a:pt x="66741" y="195785"/>
                </a:lnTo>
                <a:lnTo>
                  <a:pt x="61639" y="201515"/>
                </a:lnTo>
                <a:lnTo>
                  <a:pt x="58238" y="207241"/>
                </a:lnTo>
                <a:lnTo>
                  <a:pt x="55971" y="212963"/>
                </a:lnTo>
                <a:lnTo>
                  <a:pt x="54459" y="218682"/>
                </a:lnTo>
                <a:lnTo>
                  <a:pt x="50239" y="227578"/>
                </a:lnTo>
                <a:lnTo>
                  <a:pt x="47781" y="231283"/>
                </a:lnTo>
                <a:lnTo>
                  <a:pt x="46142" y="235658"/>
                </a:lnTo>
                <a:lnTo>
                  <a:pt x="45049" y="240481"/>
                </a:lnTo>
                <a:lnTo>
                  <a:pt x="44320" y="245600"/>
                </a:lnTo>
                <a:lnTo>
                  <a:pt x="43511" y="253828"/>
                </a:lnTo>
                <a:lnTo>
                  <a:pt x="42991" y="262321"/>
                </a:lnTo>
                <a:lnTo>
                  <a:pt x="45460" y="266022"/>
                </a:lnTo>
                <a:lnTo>
                  <a:pt x="47452" y="268343"/>
                </a:lnTo>
                <a:lnTo>
                  <a:pt x="48780" y="270843"/>
                </a:lnTo>
                <a:lnTo>
                  <a:pt x="50255" y="276159"/>
                </a:lnTo>
                <a:lnTo>
                  <a:pt x="52554" y="277959"/>
                </a:lnTo>
                <a:lnTo>
                  <a:pt x="55992" y="279158"/>
                </a:lnTo>
                <a:lnTo>
                  <a:pt x="67391" y="280846"/>
                </a:lnTo>
                <a:lnTo>
                  <a:pt x="70645" y="281083"/>
                </a:lnTo>
                <a:lnTo>
                  <a:pt x="73766" y="282194"/>
                </a:lnTo>
                <a:lnTo>
                  <a:pt x="79775" y="285967"/>
                </a:lnTo>
                <a:lnTo>
                  <a:pt x="88161" y="288280"/>
                </a:lnTo>
                <a:lnTo>
                  <a:pt x="98238" y="289307"/>
                </a:lnTo>
                <a:lnTo>
                  <a:pt x="109067" y="289764"/>
                </a:lnTo>
                <a:lnTo>
                  <a:pt x="120229" y="287427"/>
                </a:lnTo>
                <a:lnTo>
                  <a:pt x="131540" y="283213"/>
                </a:lnTo>
                <a:lnTo>
                  <a:pt x="142917" y="278165"/>
                </a:lnTo>
                <a:lnTo>
                  <a:pt x="149571" y="276438"/>
                </a:lnTo>
                <a:lnTo>
                  <a:pt x="156864" y="275287"/>
                </a:lnTo>
                <a:lnTo>
                  <a:pt x="164584" y="274519"/>
                </a:lnTo>
                <a:lnTo>
                  <a:pt x="171635" y="273055"/>
                </a:lnTo>
                <a:lnTo>
                  <a:pt x="178241" y="271127"/>
                </a:lnTo>
                <a:lnTo>
                  <a:pt x="184550" y="268888"/>
                </a:lnTo>
                <a:lnTo>
                  <a:pt x="190662" y="266444"/>
                </a:lnTo>
                <a:lnTo>
                  <a:pt x="202531" y="261187"/>
                </a:lnTo>
                <a:lnTo>
                  <a:pt x="209316" y="257500"/>
                </a:lnTo>
                <a:lnTo>
                  <a:pt x="216697" y="253136"/>
                </a:lnTo>
                <a:lnTo>
                  <a:pt x="224475" y="248322"/>
                </a:lnTo>
                <a:lnTo>
                  <a:pt x="231565" y="244160"/>
                </a:lnTo>
                <a:lnTo>
                  <a:pt x="238197" y="240433"/>
                </a:lnTo>
                <a:lnTo>
                  <a:pt x="244523" y="236996"/>
                </a:lnTo>
                <a:lnTo>
                  <a:pt x="250646" y="232800"/>
                </a:lnTo>
                <a:lnTo>
                  <a:pt x="256633" y="228097"/>
                </a:lnTo>
                <a:lnTo>
                  <a:pt x="262529" y="223057"/>
                </a:lnTo>
                <a:lnTo>
                  <a:pt x="268364" y="217792"/>
                </a:lnTo>
                <a:lnTo>
                  <a:pt x="279928" y="206862"/>
                </a:lnTo>
                <a:lnTo>
                  <a:pt x="297149" y="189998"/>
                </a:lnTo>
                <a:lnTo>
                  <a:pt x="302874" y="183370"/>
                </a:lnTo>
                <a:lnTo>
                  <a:pt x="308596" y="176094"/>
                </a:lnTo>
                <a:lnTo>
                  <a:pt x="314316" y="168386"/>
                </a:lnTo>
                <a:lnTo>
                  <a:pt x="320034" y="161342"/>
                </a:lnTo>
                <a:lnTo>
                  <a:pt x="325751" y="154741"/>
                </a:lnTo>
                <a:lnTo>
                  <a:pt x="331468" y="148435"/>
                </a:lnTo>
                <a:lnTo>
                  <a:pt x="336232" y="141374"/>
                </a:lnTo>
                <a:lnTo>
                  <a:pt x="340359" y="133809"/>
                </a:lnTo>
                <a:lnTo>
                  <a:pt x="350720" y="112050"/>
                </a:lnTo>
                <a:lnTo>
                  <a:pt x="353829" y="105687"/>
                </a:lnTo>
                <a:lnTo>
                  <a:pt x="356854" y="98588"/>
                </a:lnTo>
                <a:lnTo>
                  <a:pt x="359823" y="90997"/>
                </a:lnTo>
                <a:lnTo>
                  <a:pt x="362754" y="83080"/>
                </a:lnTo>
                <a:lnTo>
                  <a:pt x="364709" y="75896"/>
                </a:lnTo>
                <a:lnTo>
                  <a:pt x="366012" y="69202"/>
                </a:lnTo>
                <a:lnTo>
                  <a:pt x="366880" y="62834"/>
                </a:lnTo>
                <a:lnTo>
                  <a:pt x="367459" y="57637"/>
                </a:lnTo>
                <a:lnTo>
                  <a:pt x="368103" y="49322"/>
                </a:lnTo>
                <a:lnTo>
                  <a:pt x="368389" y="42451"/>
                </a:lnTo>
                <a:lnTo>
                  <a:pt x="368465" y="39285"/>
                </a:lnTo>
                <a:lnTo>
                  <a:pt x="367564" y="36222"/>
                </a:lnTo>
                <a:lnTo>
                  <a:pt x="364022" y="30279"/>
                </a:lnTo>
                <a:lnTo>
                  <a:pt x="356673" y="21578"/>
                </a:lnTo>
                <a:lnTo>
                  <a:pt x="353035" y="20608"/>
                </a:lnTo>
                <a:lnTo>
                  <a:pt x="348705" y="20913"/>
                </a:lnTo>
                <a:lnTo>
                  <a:pt x="339765" y="22840"/>
                </a:lnTo>
                <a:lnTo>
                  <a:pt x="328425" y="24877"/>
                </a:lnTo>
                <a:lnTo>
                  <a:pt x="318687" y="28730"/>
                </a:lnTo>
                <a:lnTo>
                  <a:pt x="308009" y="33616"/>
                </a:lnTo>
                <a:lnTo>
                  <a:pt x="302494" y="36253"/>
                </a:lnTo>
                <a:lnTo>
                  <a:pt x="297866" y="39916"/>
                </a:lnTo>
                <a:lnTo>
                  <a:pt x="293827" y="44263"/>
                </a:lnTo>
                <a:lnTo>
                  <a:pt x="290183" y="49066"/>
                </a:lnTo>
                <a:lnTo>
                  <a:pt x="285848" y="54173"/>
                </a:lnTo>
                <a:lnTo>
                  <a:pt x="281053" y="59483"/>
                </a:lnTo>
                <a:lnTo>
                  <a:pt x="275952" y="64927"/>
                </a:lnTo>
                <a:lnTo>
                  <a:pt x="271598" y="71414"/>
                </a:lnTo>
                <a:lnTo>
                  <a:pt x="267743" y="78597"/>
                </a:lnTo>
                <a:lnTo>
                  <a:pt x="260920" y="93245"/>
                </a:lnTo>
                <a:lnTo>
                  <a:pt x="254713" y="106105"/>
                </a:lnTo>
                <a:lnTo>
                  <a:pt x="251724" y="113154"/>
                </a:lnTo>
                <a:lnTo>
                  <a:pt x="248778" y="120711"/>
                </a:lnTo>
                <a:lnTo>
                  <a:pt x="245863" y="128606"/>
                </a:lnTo>
                <a:lnTo>
                  <a:pt x="243919" y="135775"/>
                </a:lnTo>
                <a:lnTo>
                  <a:pt x="242623" y="142459"/>
                </a:lnTo>
                <a:lnTo>
                  <a:pt x="241758" y="148819"/>
                </a:lnTo>
                <a:lnTo>
                  <a:pt x="241183" y="155918"/>
                </a:lnTo>
                <a:lnTo>
                  <a:pt x="240799" y="163507"/>
                </a:lnTo>
                <a:lnTo>
                  <a:pt x="240372" y="178608"/>
                </a:lnTo>
                <a:lnTo>
                  <a:pt x="240076" y="209732"/>
                </a:lnTo>
                <a:lnTo>
                  <a:pt x="241013" y="215577"/>
                </a:lnTo>
                <a:lnTo>
                  <a:pt x="242591" y="221377"/>
                </a:lnTo>
                <a:lnTo>
                  <a:pt x="244595" y="227150"/>
                </a:lnTo>
                <a:lnTo>
                  <a:pt x="246822" y="236103"/>
                </a:lnTo>
                <a:lnTo>
                  <a:pt x="247415" y="239824"/>
                </a:lnTo>
                <a:lnTo>
                  <a:pt x="250615" y="246499"/>
                </a:lnTo>
                <a:lnTo>
                  <a:pt x="255213" y="252640"/>
                </a:lnTo>
                <a:lnTo>
                  <a:pt x="260430" y="258545"/>
                </a:lnTo>
                <a:lnTo>
                  <a:pt x="268465" y="264344"/>
                </a:lnTo>
                <a:lnTo>
                  <a:pt x="277433" y="269144"/>
                </a:lnTo>
                <a:lnTo>
                  <a:pt x="288790" y="272799"/>
                </a:lnTo>
                <a:lnTo>
                  <a:pt x="298531" y="277029"/>
                </a:lnTo>
                <a:lnTo>
                  <a:pt x="309211" y="279545"/>
                </a:lnTo>
                <a:lnTo>
                  <a:pt x="314725" y="280216"/>
                </a:lnTo>
                <a:lnTo>
                  <a:pt x="325933" y="278420"/>
                </a:lnTo>
                <a:lnTo>
                  <a:pt x="337264" y="274448"/>
                </a:lnTo>
                <a:lnTo>
                  <a:pt x="348650" y="269507"/>
                </a:lnTo>
                <a:lnTo>
                  <a:pt x="360061" y="266676"/>
                </a:lnTo>
                <a:lnTo>
                  <a:pt x="365771" y="265921"/>
                </a:lnTo>
                <a:lnTo>
                  <a:pt x="374656" y="262543"/>
                </a:lnTo>
                <a:lnTo>
                  <a:pt x="385763" y="2558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544"/>
          <p:cNvSpPr/>
          <p:nvPr/>
        </p:nvSpPr>
        <p:spPr>
          <a:xfrm>
            <a:off x="7349527" y="4586813"/>
            <a:ext cx="222849" cy="381261"/>
          </a:xfrm>
          <a:custGeom>
            <a:avLst/>
            <a:gdLst/>
            <a:ahLst/>
            <a:cxnLst/>
            <a:rect l="0" t="0" r="0" b="0"/>
            <a:pathLst>
              <a:path w="222849" h="381261">
                <a:moveTo>
                  <a:pt x="102832" y="188069"/>
                </a:moveTo>
                <a:lnTo>
                  <a:pt x="98281" y="188069"/>
                </a:lnTo>
                <a:lnTo>
                  <a:pt x="96941" y="187117"/>
                </a:lnTo>
                <a:lnTo>
                  <a:pt x="96047" y="185529"/>
                </a:lnTo>
                <a:lnTo>
                  <a:pt x="94365" y="179850"/>
                </a:lnTo>
                <a:lnTo>
                  <a:pt x="89740" y="175050"/>
                </a:lnTo>
                <a:lnTo>
                  <a:pt x="87436" y="174628"/>
                </a:lnTo>
                <a:lnTo>
                  <a:pt x="84949" y="175298"/>
                </a:lnTo>
                <a:lnTo>
                  <a:pt x="82337" y="176698"/>
                </a:lnTo>
                <a:lnTo>
                  <a:pt x="76896" y="178253"/>
                </a:lnTo>
                <a:lnTo>
                  <a:pt x="74112" y="178667"/>
                </a:lnTo>
                <a:lnTo>
                  <a:pt x="70351" y="179896"/>
                </a:lnTo>
                <a:lnTo>
                  <a:pt x="65938" y="181668"/>
                </a:lnTo>
                <a:lnTo>
                  <a:pt x="61091" y="183802"/>
                </a:lnTo>
                <a:lnTo>
                  <a:pt x="56907" y="186177"/>
                </a:lnTo>
                <a:lnTo>
                  <a:pt x="53166" y="188713"/>
                </a:lnTo>
                <a:lnTo>
                  <a:pt x="49719" y="191355"/>
                </a:lnTo>
                <a:lnTo>
                  <a:pt x="43349" y="199372"/>
                </a:lnTo>
                <a:lnTo>
                  <a:pt x="37343" y="209285"/>
                </a:lnTo>
                <a:lnTo>
                  <a:pt x="31499" y="220041"/>
                </a:lnTo>
                <a:lnTo>
                  <a:pt x="27654" y="225576"/>
                </a:lnTo>
                <a:lnTo>
                  <a:pt x="23186" y="231171"/>
                </a:lnTo>
                <a:lnTo>
                  <a:pt x="18303" y="236807"/>
                </a:lnTo>
                <a:lnTo>
                  <a:pt x="15046" y="242468"/>
                </a:lnTo>
                <a:lnTo>
                  <a:pt x="11429" y="253839"/>
                </a:lnTo>
                <a:lnTo>
                  <a:pt x="7282" y="265243"/>
                </a:lnTo>
                <a:lnTo>
                  <a:pt x="3215" y="276661"/>
                </a:lnTo>
                <a:lnTo>
                  <a:pt x="1408" y="288085"/>
                </a:lnTo>
                <a:lnTo>
                  <a:pt x="605" y="299514"/>
                </a:lnTo>
                <a:lnTo>
                  <a:pt x="248" y="310943"/>
                </a:lnTo>
                <a:lnTo>
                  <a:pt x="0" y="339517"/>
                </a:lnTo>
                <a:lnTo>
                  <a:pt x="940" y="344279"/>
                </a:lnTo>
                <a:lnTo>
                  <a:pt x="5862" y="355532"/>
                </a:lnTo>
                <a:lnTo>
                  <a:pt x="7347" y="361875"/>
                </a:lnTo>
                <a:lnTo>
                  <a:pt x="10547" y="367869"/>
                </a:lnTo>
                <a:lnTo>
                  <a:pt x="12734" y="370801"/>
                </a:lnTo>
                <a:lnTo>
                  <a:pt x="15145" y="372755"/>
                </a:lnTo>
                <a:lnTo>
                  <a:pt x="17704" y="374058"/>
                </a:lnTo>
                <a:lnTo>
                  <a:pt x="20362" y="374927"/>
                </a:lnTo>
                <a:lnTo>
                  <a:pt x="25857" y="378432"/>
                </a:lnTo>
                <a:lnTo>
                  <a:pt x="28655" y="380700"/>
                </a:lnTo>
                <a:lnTo>
                  <a:pt x="31474" y="381260"/>
                </a:lnTo>
                <a:lnTo>
                  <a:pt x="34305" y="380680"/>
                </a:lnTo>
                <a:lnTo>
                  <a:pt x="39990" y="378449"/>
                </a:lnTo>
                <a:lnTo>
                  <a:pt x="45693" y="377458"/>
                </a:lnTo>
                <a:lnTo>
                  <a:pt x="47595" y="376241"/>
                </a:lnTo>
                <a:lnTo>
                  <a:pt x="48863" y="374477"/>
                </a:lnTo>
                <a:lnTo>
                  <a:pt x="50270" y="369977"/>
                </a:lnTo>
                <a:lnTo>
                  <a:pt x="50896" y="364802"/>
                </a:lnTo>
                <a:lnTo>
                  <a:pt x="53715" y="356787"/>
                </a:lnTo>
                <a:lnTo>
                  <a:pt x="58142" y="346875"/>
                </a:lnTo>
                <a:lnTo>
                  <a:pt x="63285" y="336119"/>
                </a:lnTo>
                <a:lnTo>
                  <a:pt x="65990" y="329632"/>
                </a:lnTo>
                <a:lnTo>
                  <a:pt x="68746" y="322449"/>
                </a:lnTo>
                <a:lnTo>
                  <a:pt x="71536" y="314803"/>
                </a:lnTo>
                <a:lnTo>
                  <a:pt x="73395" y="306849"/>
                </a:lnTo>
                <a:lnTo>
                  <a:pt x="74636" y="298688"/>
                </a:lnTo>
                <a:lnTo>
                  <a:pt x="75462" y="290390"/>
                </a:lnTo>
                <a:lnTo>
                  <a:pt x="76013" y="282000"/>
                </a:lnTo>
                <a:lnTo>
                  <a:pt x="76380" y="273550"/>
                </a:lnTo>
                <a:lnTo>
                  <a:pt x="76625" y="265059"/>
                </a:lnTo>
                <a:lnTo>
                  <a:pt x="77741" y="255588"/>
                </a:lnTo>
                <a:lnTo>
                  <a:pt x="79438" y="245464"/>
                </a:lnTo>
                <a:lnTo>
                  <a:pt x="81521" y="234905"/>
                </a:lnTo>
                <a:lnTo>
                  <a:pt x="82910" y="225008"/>
                </a:lnTo>
                <a:lnTo>
                  <a:pt x="83836" y="215552"/>
                </a:lnTo>
                <a:lnTo>
                  <a:pt x="84453" y="206391"/>
                </a:lnTo>
                <a:lnTo>
                  <a:pt x="84864" y="196474"/>
                </a:lnTo>
                <a:lnTo>
                  <a:pt x="85322" y="175295"/>
                </a:lnTo>
                <a:lnTo>
                  <a:pt x="86396" y="165265"/>
                </a:lnTo>
                <a:lnTo>
                  <a:pt x="88065" y="155722"/>
                </a:lnTo>
                <a:lnTo>
                  <a:pt x="90130" y="146501"/>
                </a:lnTo>
                <a:lnTo>
                  <a:pt x="91507" y="136545"/>
                </a:lnTo>
                <a:lnTo>
                  <a:pt x="92424" y="126097"/>
                </a:lnTo>
                <a:lnTo>
                  <a:pt x="93037" y="115322"/>
                </a:lnTo>
                <a:lnTo>
                  <a:pt x="93717" y="95729"/>
                </a:lnTo>
                <a:lnTo>
                  <a:pt x="94153" y="64419"/>
                </a:lnTo>
                <a:lnTo>
                  <a:pt x="94260" y="0"/>
                </a:lnTo>
                <a:lnTo>
                  <a:pt x="94260" y="148615"/>
                </a:lnTo>
                <a:lnTo>
                  <a:pt x="95213" y="158908"/>
                </a:lnTo>
                <a:lnTo>
                  <a:pt x="96800" y="168629"/>
                </a:lnTo>
                <a:lnTo>
                  <a:pt x="101105" y="188001"/>
                </a:lnTo>
                <a:lnTo>
                  <a:pt x="106192" y="209312"/>
                </a:lnTo>
                <a:lnTo>
                  <a:pt x="107930" y="220328"/>
                </a:lnTo>
                <a:lnTo>
                  <a:pt x="109089" y="231483"/>
                </a:lnTo>
                <a:lnTo>
                  <a:pt x="109861" y="242729"/>
                </a:lnTo>
                <a:lnTo>
                  <a:pt x="111328" y="252131"/>
                </a:lnTo>
                <a:lnTo>
                  <a:pt x="113259" y="260305"/>
                </a:lnTo>
                <a:lnTo>
                  <a:pt x="117945" y="275419"/>
                </a:lnTo>
                <a:lnTo>
                  <a:pt x="131516" y="316871"/>
                </a:lnTo>
                <a:lnTo>
                  <a:pt x="134337" y="324419"/>
                </a:lnTo>
                <a:lnTo>
                  <a:pt x="137171" y="331356"/>
                </a:lnTo>
                <a:lnTo>
                  <a:pt x="142859" y="343193"/>
                </a:lnTo>
                <a:lnTo>
                  <a:pt x="148562" y="351628"/>
                </a:lnTo>
                <a:lnTo>
                  <a:pt x="154272" y="358552"/>
                </a:lnTo>
                <a:lnTo>
                  <a:pt x="159985" y="364804"/>
                </a:lnTo>
                <a:lnTo>
                  <a:pt x="165699" y="370758"/>
                </a:lnTo>
                <a:lnTo>
                  <a:pt x="168555" y="372727"/>
                </a:lnTo>
                <a:lnTo>
                  <a:pt x="174271" y="374914"/>
                </a:lnTo>
                <a:lnTo>
                  <a:pt x="179986" y="378426"/>
                </a:lnTo>
                <a:lnTo>
                  <a:pt x="182842" y="380696"/>
                </a:lnTo>
                <a:lnTo>
                  <a:pt x="185700" y="381257"/>
                </a:lnTo>
                <a:lnTo>
                  <a:pt x="188557" y="380679"/>
                </a:lnTo>
                <a:lnTo>
                  <a:pt x="194273" y="378448"/>
                </a:lnTo>
                <a:lnTo>
                  <a:pt x="199988" y="377457"/>
                </a:lnTo>
                <a:lnTo>
                  <a:pt x="203798" y="376240"/>
                </a:lnTo>
                <a:lnTo>
                  <a:pt x="208243" y="374476"/>
                </a:lnTo>
                <a:lnTo>
                  <a:pt x="213112" y="372349"/>
                </a:lnTo>
                <a:lnTo>
                  <a:pt x="216356" y="369977"/>
                </a:lnTo>
                <a:lnTo>
                  <a:pt x="218521" y="367443"/>
                </a:lnTo>
                <a:lnTo>
                  <a:pt x="222848" y="3595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545"/>
          <p:cNvSpPr/>
          <p:nvPr/>
        </p:nvSpPr>
        <p:spPr>
          <a:xfrm>
            <a:off x="7667864" y="4543574"/>
            <a:ext cx="186775" cy="282744"/>
          </a:xfrm>
          <a:custGeom>
            <a:avLst/>
            <a:gdLst/>
            <a:ahLst/>
            <a:cxnLst/>
            <a:rect l="0" t="0" r="0" b="0"/>
            <a:pathLst>
              <a:path w="186775" h="282744">
                <a:moveTo>
                  <a:pt x="7380" y="85576"/>
                </a:moveTo>
                <a:lnTo>
                  <a:pt x="0" y="78195"/>
                </a:lnTo>
                <a:lnTo>
                  <a:pt x="555" y="76845"/>
                </a:lnTo>
                <a:lnTo>
                  <a:pt x="3712" y="72805"/>
                </a:lnTo>
                <a:lnTo>
                  <a:pt x="4935" y="70395"/>
                </a:lnTo>
                <a:lnTo>
                  <a:pt x="7608" y="62451"/>
                </a:lnTo>
                <a:lnTo>
                  <a:pt x="11609" y="56883"/>
                </a:lnTo>
                <a:lnTo>
                  <a:pt x="14962" y="53112"/>
                </a:lnTo>
                <a:lnTo>
                  <a:pt x="23768" y="43842"/>
                </a:lnTo>
                <a:lnTo>
                  <a:pt x="34885" y="32465"/>
                </a:lnTo>
                <a:lnTo>
                  <a:pt x="40004" y="29213"/>
                </a:lnTo>
                <a:lnTo>
                  <a:pt x="46275" y="26093"/>
                </a:lnTo>
                <a:lnTo>
                  <a:pt x="53313" y="23061"/>
                </a:lnTo>
                <a:lnTo>
                  <a:pt x="66212" y="17151"/>
                </a:lnTo>
                <a:lnTo>
                  <a:pt x="72320" y="14242"/>
                </a:lnTo>
                <a:lnTo>
                  <a:pt x="79248" y="11350"/>
                </a:lnTo>
                <a:lnTo>
                  <a:pt x="86725" y="8469"/>
                </a:lnTo>
                <a:lnTo>
                  <a:pt x="94566" y="5596"/>
                </a:lnTo>
                <a:lnTo>
                  <a:pt x="101699" y="3681"/>
                </a:lnTo>
                <a:lnTo>
                  <a:pt x="108360" y="2405"/>
                </a:lnTo>
                <a:lnTo>
                  <a:pt x="114705" y="1553"/>
                </a:lnTo>
                <a:lnTo>
                  <a:pt x="121793" y="985"/>
                </a:lnTo>
                <a:lnTo>
                  <a:pt x="129375" y="607"/>
                </a:lnTo>
                <a:lnTo>
                  <a:pt x="148620" y="75"/>
                </a:lnTo>
                <a:lnTo>
                  <a:pt x="152975" y="0"/>
                </a:lnTo>
                <a:lnTo>
                  <a:pt x="157783" y="903"/>
                </a:lnTo>
                <a:lnTo>
                  <a:pt x="162894" y="2457"/>
                </a:lnTo>
                <a:lnTo>
                  <a:pt x="168206" y="4446"/>
                </a:lnTo>
                <a:lnTo>
                  <a:pt x="172700" y="6724"/>
                </a:lnTo>
                <a:lnTo>
                  <a:pt x="176649" y="9195"/>
                </a:lnTo>
                <a:lnTo>
                  <a:pt x="180233" y="11796"/>
                </a:lnTo>
                <a:lnTo>
                  <a:pt x="182624" y="15434"/>
                </a:lnTo>
                <a:lnTo>
                  <a:pt x="184217" y="19764"/>
                </a:lnTo>
                <a:lnTo>
                  <a:pt x="185279" y="24557"/>
                </a:lnTo>
                <a:lnTo>
                  <a:pt x="185986" y="29656"/>
                </a:lnTo>
                <a:lnTo>
                  <a:pt x="186459" y="34961"/>
                </a:lnTo>
                <a:lnTo>
                  <a:pt x="186774" y="40403"/>
                </a:lnTo>
                <a:lnTo>
                  <a:pt x="186031" y="46888"/>
                </a:lnTo>
                <a:lnTo>
                  <a:pt x="184583" y="54069"/>
                </a:lnTo>
                <a:lnTo>
                  <a:pt x="182666" y="61713"/>
                </a:lnTo>
                <a:lnTo>
                  <a:pt x="179482" y="69668"/>
                </a:lnTo>
                <a:lnTo>
                  <a:pt x="175455" y="77828"/>
                </a:lnTo>
                <a:lnTo>
                  <a:pt x="170865" y="86125"/>
                </a:lnTo>
                <a:lnTo>
                  <a:pt x="166853" y="94515"/>
                </a:lnTo>
                <a:lnTo>
                  <a:pt x="163226" y="102965"/>
                </a:lnTo>
                <a:lnTo>
                  <a:pt x="159855" y="111456"/>
                </a:lnTo>
                <a:lnTo>
                  <a:pt x="154749" y="119974"/>
                </a:lnTo>
                <a:lnTo>
                  <a:pt x="148489" y="128510"/>
                </a:lnTo>
                <a:lnTo>
                  <a:pt x="141458" y="137059"/>
                </a:lnTo>
                <a:lnTo>
                  <a:pt x="134865" y="145616"/>
                </a:lnTo>
                <a:lnTo>
                  <a:pt x="128566" y="154177"/>
                </a:lnTo>
                <a:lnTo>
                  <a:pt x="122461" y="162742"/>
                </a:lnTo>
                <a:lnTo>
                  <a:pt x="115533" y="171310"/>
                </a:lnTo>
                <a:lnTo>
                  <a:pt x="108057" y="179879"/>
                </a:lnTo>
                <a:lnTo>
                  <a:pt x="93083" y="196068"/>
                </a:lnTo>
                <a:lnTo>
                  <a:pt x="80078" y="209614"/>
                </a:lnTo>
                <a:lnTo>
                  <a:pt x="74895" y="215893"/>
                </a:lnTo>
                <a:lnTo>
                  <a:pt x="70488" y="221984"/>
                </a:lnTo>
                <a:lnTo>
                  <a:pt x="66598" y="227949"/>
                </a:lnTo>
                <a:lnTo>
                  <a:pt x="62099" y="232879"/>
                </a:lnTo>
                <a:lnTo>
                  <a:pt x="57194" y="237118"/>
                </a:lnTo>
                <a:lnTo>
                  <a:pt x="52020" y="240896"/>
                </a:lnTo>
                <a:lnTo>
                  <a:pt x="47617" y="244368"/>
                </a:lnTo>
                <a:lnTo>
                  <a:pt x="43731" y="247635"/>
                </a:lnTo>
                <a:lnTo>
                  <a:pt x="40186" y="250765"/>
                </a:lnTo>
                <a:lnTo>
                  <a:pt x="37823" y="253804"/>
                </a:lnTo>
                <a:lnTo>
                  <a:pt x="35198" y="259722"/>
                </a:lnTo>
                <a:lnTo>
                  <a:pt x="33720" y="268408"/>
                </a:lnTo>
                <a:lnTo>
                  <a:pt x="33180" y="275951"/>
                </a:lnTo>
                <a:lnTo>
                  <a:pt x="33152" y="278216"/>
                </a:lnTo>
                <a:lnTo>
                  <a:pt x="34087" y="279725"/>
                </a:lnTo>
                <a:lnTo>
                  <a:pt x="35662" y="280731"/>
                </a:lnTo>
                <a:lnTo>
                  <a:pt x="41670" y="2827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546"/>
          <p:cNvSpPr/>
          <p:nvPr/>
        </p:nvSpPr>
        <p:spPr>
          <a:xfrm>
            <a:off x="7778115" y="4946332"/>
            <a:ext cx="17145" cy="25719"/>
          </a:xfrm>
          <a:custGeom>
            <a:avLst/>
            <a:gdLst/>
            <a:ahLst/>
            <a:cxnLst/>
            <a:rect l="0" t="0" r="0" b="0"/>
            <a:pathLst>
              <a:path w="17145" h="25719">
                <a:moveTo>
                  <a:pt x="17144" y="25718"/>
                </a:moveTo>
                <a:lnTo>
                  <a:pt x="33" y="25718"/>
                </a:lnTo>
                <a:lnTo>
                  <a:pt x="0" y="1328"/>
                </a:lnTo>
                <a:lnTo>
                  <a:pt x="952" y="885"/>
                </a:lnTo>
                <a:lnTo>
                  <a:pt x="2540" y="590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547"/>
          <p:cNvSpPr/>
          <p:nvPr/>
        </p:nvSpPr>
        <p:spPr>
          <a:xfrm>
            <a:off x="3500491" y="5256684"/>
            <a:ext cx="445717" cy="525707"/>
          </a:xfrm>
          <a:custGeom>
            <a:avLst/>
            <a:gdLst/>
            <a:ahLst/>
            <a:cxnLst/>
            <a:rect l="0" t="0" r="0" b="0"/>
            <a:pathLst>
              <a:path w="445717" h="525707">
                <a:moveTo>
                  <a:pt x="222831" y="246861"/>
                </a:moveTo>
                <a:lnTo>
                  <a:pt x="222831" y="242310"/>
                </a:lnTo>
                <a:lnTo>
                  <a:pt x="221879" y="240969"/>
                </a:lnTo>
                <a:lnTo>
                  <a:pt x="220291" y="240075"/>
                </a:lnTo>
                <a:lnTo>
                  <a:pt x="218280" y="239480"/>
                </a:lnTo>
                <a:lnTo>
                  <a:pt x="213506" y="236278"/>
                </a:lnTo>
                <a:lnTo>
                  <a:pt x="201593" y="225549"/>
                </a:lnTo>
                <a:lnTo>
                  <a:pt x="198195" y="224081"/>
                </a:lnTo>
                <a:lnTo>
                  <a:pt x="185263" y="222013"/>
                </a:lnTo>
                <a:lnTo>
                  <a:pt x="174023" y="221401"/>
                </a:lnTo>
                <a:lnTo>
                  <a:pt x="164309" y="221257"/>
                </a:lnTo>
                <a:lnTo>
                  <a:pt x="160004" y="222172"/>
                </a:lnTo>
                <a:lnTo>
                  <a:pt x="148441" y="227057"/>
                </a:lnTo>
                <a:lnTo>
                  <a:pt x="138651" y="228534"/>
                </a:lnTo>
                <a:lnTo>
                  <a:pt x="127951" y="231730"/>
                </a:lnTo>
                <a:lnTo>
                  <a:pt x="116844" y="236326"/>
                </a:lnTo>
                <a:lnTo>
                  <a:pt x="105559" y="241543"/>
                </a:lnTo>
                <a:lnTo>
                  <a:pt x="94192" y="249578"/>
                </a:lnTo>
                <a:lnTo>
                  <a:pt x="82791" y="259498"/>
                </a:lnTo>
                <a:lnTo>
                  <a:pt x="71373" y="270258"/>
                </a:lnTo>
                <a:lnTo>
                  <a:pt x="59949" y="283930"/>
                </a:lnTo>
                <a:lnTo>
                  <a:pt x="49474" y="298578"/>
                </a:lnTo>
                <a:lnTo>
                  <a:pt x="41643" y="311438"/>
                </a:lnTo>
                <a:lnTo>
                  <a:pt x="38222" y="319440"/>
                </a:lnTo>
                <a:lnTo>
                  <a:pt x="34988" y="328585"/>
                </a:lnTo>
                <a:lnTo>
                  <a:pt x="31880" y="338491"/>
                </a:lnTo>
                <a:lnTo>
                  <a:pt x="27903" y="347952"/>
                </a:lnTo>
                <a:lnTo>
                  <a:pt x="23346" y="357117"/>
                </a:lnTo>
                <a:lnTo>
                  <a:pt x="18404" y="366085"/>
                </a:lnTo>
                <a:lnTo>
                  <a:pt x="14156" y="374921"/>
                </a:lnTo>
                <a:lnTo>
                  <a:pt x="10372" y="383670"/>
                </a:lnTo>
                <a:lnTo>
                  <a:pt x="4579" y="400057"/>
                </a:lnTo>
                <a:lnTo>
                  <a:pt x="2005" y="413691"/>
                </a:lnTo>
                <a:lnTo>
                  <a:pt x="861" y="428639"/>
                </a:lnTo>
                <a:lnTo>
                  <a:pt x="353" y="443856"/>
                </a:lnTo>
                <a:lnTo>
                  <a:pt x="27" y="469147"/>
                </a:lnTo>
                <a:lnTo>
                  <a:pt x="0" y="475062"/>
                </a:lnTo>
                <a:lnTo>
                  <a:pt x="934" y="479957"/>
                </a:lnTo>
                <a:lnTo>
                  <a:pt x="6801" y="492351"/>
                </a:lnTo>
                <a:lnTo>
                  <a:pt x="11883" y="502335"/>
                </a:lnTo>
                <a:lnTo>
                  <a:pt x="15524" y="506712"/>
                </a:lnTo>
                <a:lnTo>
                  <a:pt x="24650" y="514115"/>
                </a:lnTo>
                <a:lnTo>
                  <a:pt x="32516" y="518040"/>
                </a:lnTo>
                <a:lnTo>
                  <a:pt x="35947" y="519087"/>
                </a:lnTo>
                <a:lnTo>
                  <a:pt x="42299" y="522790"/>
                </a:lnTo>
                <a:lnTo>
                  <a:pt x="45326" y="525111"/>
                </a:lnTo>
                <a:lnTo>
                  <a:pt x="49249" y="525706"/>
                </a:lnTo>
                <a:lnTo>
                  <a:pt x="58689" y="523827"/>
                </a:lnTo>
                <a:lnTo>
                  <a:pt x="69234" y="522357"/>
                </a:lnTo>
                <a:lnTo>
                  <a:pt x="74713" y="521965"/>
                </a:lnTo>
                <a:lnTo>
                  <a:pt x="79318" y="520751"/>
                </a:lnTo>
                <a:lnTo>
                  <a:pt x="91303" y="514492"/>
                </a:lnTo>
                <a:lnTo>
                  <a:pt x="106496" y="506605"/>
                </a:lnTo>
                <a:lnTo>
                  <a:pt x="117469" y="501050"/>
                </a:lnTo>
                <a:lnTo>
                  <a:pt x="126156" y="492866"/>
                </a:lnTo>
                <a:lnTo>
                  <a:pt x="138941" y="477548"/>
                </a:lnTo>
                <a:lnTo>
                  <a:pt x="149352" y="466546"/>
                </a:lnTo>
                <a:lnTo>
                  <a:pt x="160329" y="455306"/>
                </a:lnTo>
                <a:lnTo>
                  <a:pt x="169017" y="441421"/>
                </a:lnTo>
                <a:lnTo>
                  <a:pt x="176054" y="425724"/>
                </a:lnTo>
                <a:lnTo>
                  <a:pt x="179264" y="417538"/>
                </a:lnTo>
                <a:lnTo>
                  <a:pt x="182357" y="409223"/>
                </a:lnTo>
                <a:lnTo>
                  <a:pt x="186323" y="400822"/>
                </a:lnTo>
                <a:lnTo>
                  <a:pt x="190872" y="392364"/>
                </a:lnTo>
                <a:lnTo>
                  <a:pt x="195810" y="383868"/>
                </a:lnTo>
                <a:lnTo>
                  <a:pt x="200054" y="375347"/>
                </a:lnTo>
                <a:lnTo>
                  <a:pt x="203837" y="366808"/>
                </a:lnTo>
                <a:lnTo>
                  <a:pt x="207310" y="358258"/>
                </a:lnTo>
                <a:lnTo>
                  <a:pt x="210579" y="348748"/>
                </a:lnTo>
                <a:lnTo>
                  <a:pt x="213710" y="338598"/>
                </a:lnTo>
                <a:lnTo>
                  <a:pt x="219730" y="317161"/>
                </a:lnTo>
                <a:lnTo>
                  <a:pt x="234229" y="260998"/>
                </a:lnTo>
                <a:lnTo>
                  <a:pt x="236145" y="250571"/>
                </a:lnTo>
                <a:lnTo>
                  <a:pt x="237421" y="240761"/>
                </a:lnTo>
                <a:lnTo>
                  <a:pt x="238273" y="231364"/>
                </a:lnTo>
                <a:lnTo>
                  <a:pt x="238841" y="221290"/>
                </a:lnTo>
                <a:lnTo>
                  <a:pt x="239472" y="199936"/>
                </a:lnTo>
                <a:lnTo>
                  <a:pt x="239826" y="166494"/>
                </a:lnTo>
                <a:lnTo>
                  <a:pt x="240829" y="156135"/>
                </a:lnTo>
                <a:lnTo>
                  <a:pt x="242450" y="146372"/>
                </a:lnTo>
                <a:lnTo>
                  <a:pt x="244483" y="137006"/>
                </a:lnTo>
                <a:lnTo>
                  <a:pt x="245838" y="126951"/>
                </a:lnTo>
                <a:lnTo>
                  <a:pt x="246742" y="116439"/>
                </a:lnTo>
                <a:lnTo>
                  <a:pt x="247344" y="105620"/>
                </a:lnTo>
                <a:lnTo>
                  <a:pt x="248013" y="85980"/>
                </a:lnTo>
                <a:lnTo>
                  <a:pt x="248443" y="54638"/>
                </a:lnTo>
                <a:lnTo>
                  <a:pt x="245962" y="42048"/>
                </a:lnTo>
                <a:lnTo>
                  <a:pt x="241750" y="26791"/>
                </a:lnTo>
                <a:lnTo>
                  <a:pt x="240327" y="13102"/>
                </a:lnTo>
                <a:lnTo>
                  <a:pt x="239257" y="10059"/>
                </a:lnTo>
                <a:lnTo>
                  <a:pt x="232626" y="0"/>
                </a:lnTo>
                <a:lnTo>
                  <a:pt x="232219" y="372"/>
                </a:lnTo>
                <a:lnTo>
                  <a:pt x="231766" y="3325"/>
                </a:lnTo>
                <a:lnTo>
                  <a:pt x="231435" y="18454"/>
                </a:lnTo>
                <a:lnTo>
                  <a:pt x="226862" y="31442"/>
                </a:lnTo>
                <a:lnTo>
                  <a:pt x="224623" y="44439"/>
                </a:lnTo>
                <a:lnTo>
                  <a:pt x="223627" y="59741"/>
                </a:lnTo>
                <a:lnTo>
                  <a:pt x="223185" y="76066"/>
                </a:lnTo>
                <a:lnTo>
                  <a:pt x="222841" y="164512"/>
                </a:lnTo>
                <a:lnTo>
                  <a:pt x="223789" y="175769"/>
                </a:lnTo>
                <a:lnTo>
                  <a:pt x="225375" y="187084"/>
                </a:lnTo>
                <a:lnTo>
                  <a:pt x="227384" y="198437"/>
                </a:lnTo>
                <a:lnTo>
                  <a:pt x="228724" y="209816"/>
                </a:lnTo>
                <a:lnTo>
                  <a:pt x="229617" y="221212"/>
                </a:lnTo>
                <a:lnTo>
                  <a:pt x="230213" y="232619"/>
                </a:lnTo>
                <a:lnTo>
                  <a:pt x="230875" y="255453"/>
                </a:lnTo>
                <a:lnTo>
                  <a:pt x="231051" y="266876"/>
                </a:lnTo>
                <a:lnTo>
                  <a:pt x="232121" y="277350"/>
                </a:lnTo>
                <a:lnTo>
                  <a:pt x="233787" y="287189"/>
                </a:lnTo>
                <a:lnTo>
                  <a:pt x="235850" y="296607"/>
                </a:lnTo>
                <a:lnTo>
                  <a:pt x="238178" y="305742"/>
                </a:lnTo>
                <a:lnTo>
                  <a:pt x="240682" y="314690"/>
                </a:lnTo>
                <a:lnTo>
                  <a:pt x="246005" y="332252"/>
                </a:lnTo>
                <a:lnTo>
                  <a:pt x="251545" y="349583"/>
                </a:lnTo>
                <a:lnTo>
                  <a:pt x="254643" y="364270"/>
                </a:lnTo>
                <a:lnTo>
                  <a:pt x="256972" y="377148"/>
                </a:lnTo>
                <a:lnTo>
                  <a:pt x="261182" y="389221"/>
                </a:lnTo>
                <a:lnTo>
                  <a:pt x="266229" y="398397"/>
                </a:lnTo>
                <a:lnTo>
                  <a:pt x="277229" y="412049"/>
                </a:lnTo>
                <a:lnTo>
                  <a:pt x="290278" y="421006"/>
                </a:lnTo>
                <a:lnTo>
                  <a:pt x="298210" y="424271"/>
                </a:lnTo>
                <a:lnTo>
                  <a:pt x="301659" y="425142"/>
                </a:lnTo>
                <a:lnTo>
                  <a:pt x="304910" y="424770"/>
                </a:lnTo>
                <a:lnTo>
                  <a:pt x="308031" y="423570"/>
                </a:lnTo>
                <a:lnTo>
                  <a:pt x="319513" y="417329"/>
                </a:lnTo>
                <a:lnTo>
                  <a:pt x="324433" y="414799"/>
                </a:lnTo>
                <a:lnTo>
                  <a:pt x="332440" y="406907"/>
                </a:lnTo>
                <a:lnTo>
                  <a:pt x="345341" y="390870"/>
                </a:lnTo>
                <a:lnTo>
                  <a:pt x="353798" y="379445"/>
                </a:lnTo>
                <a:lnTo>
                  <a:pt x="362953" y="364842"/>
                </a:lnTo>
                <a:lnTo>
                  <a:pt x="370197" y="348827"/>
                </a:lnTo>
                <a:lnTo>
                  <a:pt x="374415" y="340555"/>
                </a:lnTo>
                <a:lnTo>
                  <a:pt x="379132" y="332184"/>
                </a:lnTo>
                <a:lnTo>
                  <a:pt x="384182" y="323745"/>
                </a:lnTo>
                <a:lnTo>
                  <a:pt x="388501" y="315262"/>
                </a:lnTo>
                <a:lnTo>
                  <a:pt x="392333" y="306749"/>
                </a:lnTo>
                <a:lnTo>
                  <a:pt x="395839" y="298216"/>
                </a:lnTo>
                <a:lnTo>
                  <a:pt x="399130" y="289670"/>
                </a:lnTo>
                <a:lnTo>
                  <a:pt x="405326" y="272555"/>
                </a:lnTo>
                <a:lnTo>
                  <a:pt x="411255" y="257963"/>
                </a:lnTo>
                <a:lnTo>
                  <a:pt x="417065" y="245127"/>
                </a:lnTo>
                <a:lnTo>
                  <a:pt x="422822" y="233073"/>
                </a:lnTo>
                <a:lnTo>
                  <a:pt x="426016" y="223905"/>
                </a:lnTo>
                <a:lnTo>
                  <a:pt x="427814" y="210849"/>
                </a:lnTo>
                <a:lnTo>
                  <a:pt x="428066" y="205708"/>
                </a:lnTo>
                <a:lnTo>
                  <a:pt x="429187" y="202280"/>
                </a:lnTo>
                <a:lnTo>
                  <a:pt x="430887" y="199996"/>
                </a:lnTo>
                <a:lnTo>
                  <a:pt x="437035" y="195505"/>
                </a:lnTo>
                <a:lnTo>
                  <a:pt x="437134" y="211915"/>
                </a:lnTo>
                <a:lnTo>
                  <a:pt x="437143" y="409358"/>
                </a:lnTo>
                <a:lnTo>
                  <a:pt x="439684" y="424175"/>
                </a:lnTo>
                <a:lnTo>
                  <a:pt x="443035" y="437109"/>
                </a:lnTo>
                <a:lnTo>
                  <a:pt x="444525" y="449208"/>
                </a:lnTo>
                <a:lnTo>
                  <a:pt x="445363" y="462179"/>
                </a:lnTo>
                <a:lnTo>
                  <a:pt x="445706" y="477768"/>
                </a:lnTo>
                <a:lnTo>
                  <a:pt x="445716" y="4526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548"/>
          <p:cNvSpPr/>
          <p:nvPr/>
        </p:nvSpPr>
        <p:spPr>
          <a:xfrm>
            <a:off x="3937634" y="539210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549"/>
          <p:cNvSpPr/>
          <p:nvPr/>
        </p:nvSpPr>
        <p:spPr>
          <a:xfrm>
            <a:off x="4126240" y="5212112"/>
            <a:ext cx="162868" cy="591471"/>
          </a:xfrm>
          <a:custGeom>
            <a:avLst/>
            <a:gdLst/>
            <a:ahLst/>
            <a:cxnLst/>
            <a:rect l="0" t="0" r="0" b="0"/>
            <a:pathLst>
              <a:path w="162868" h="591471">
                <a:moveTo>
                  <a:pt x="162867" y="17113"/>
                </a:moveTo>
                <a:lnTo>
                  <a:pt x="149848" y="4094"/>
                </a:lnTo>
                <a:lnTo>
                  <a:pt x="147520" y="2719"/>
                </a:lnTo>
                <a:lnTo>
                  <a:pt x="145016" y="1801"/>
                </a:lnTo>
                <a:lnTo>
                  <a:pt x="138703" y="330"/>
                </a:lnTo>
                <a:lnTo>
                  <a:pt x="136280" y="209"/>
                </a:lnTo>
                <a:lnTo>
                  <a:pt x="124721" y="39"/>
                </a:lnTo>
                <a:lnTo>
                  <a:pt x="117973" y="0"/>
                </a:lnTo>
                <a:lnTo>
                  <a:pt x="114840" y="941"/>
                </a:lnTo>
                <a:lnTo>
                  <a:pt x="111799" y="2522"/>
                </a:lnTo>
                <a:lnTo>
                  <a:pt x="108820" y="4528"/>
                </a:lnTo>
                <a:lnTo>
                  <a:pt x="104928" y="6818"/>
                </a:lnTo>
                <a:lnTo>
                  <a:pt x="100429" y="9297"/>
                </a:lnTo>
                <a:lnTo>
                  <a:pt x="95524" y="11902"/>
                </a:lnTo>
                <a:lnTo>
                  <a:pt x="90349" y="15544"/>
                </a:lnTo>
                <a:lnTo>
                  <a:pt x="84994" y="19877"/>
                </a:lnTo>
                <a:lnTo>
                  <a:pt x="79519" y="24671"/>
                </a:lnTo>
                <a:lnTo>
                  <a:pt x="74917" y="29771"/>
                </a:lnTo>
                <a:lnTo>
                  <a:pt x="70896" y="35077"/>
                </a:lnTo>
                <a:lnTo>
                  <a:pt x="67263" y="40518"/>
                </a:lnTo>
                <a:lnTo>
                  <a:pt x="63889" y="46051"/>
                </a:lnTo>
                <a:lnTo>
                  <a:pt x="60686" y="51645"/>
                </a:lnTo>
                <a:lnTo>
                  <a:pt x="54588" y="62941"/>
                </a:lnTo>
                <a:lnTo>
                  <a:pt x="48703" y="74311"/>
                </a:lnTo>
                <a:lnTo>
                  <a:pt x="44848" y="80962"/>
                </a:lnTo>
                <a:lnTo>
                  <a:pt x="35484" y="95972"/>
                </a:lnTo>
                <a:lnTo>
                  <a:pt x="31272" y="103976"/>
                </a:lnTo>
                <a:lnTo>
                  <a:pt x="27513" y="112169"/>
                </a:lnTo>
                <a:lnTo>
                  <a:pt x="24053" y="120488"/>
                </a:lnTo>
                <a:lnTo>
                  <a:pt x="21747" y="129845"/>
                </a:lnTo>
                <a:lnTo>
                  <a:pt x="20210" y="139892"/>
                </a:lnTo>
                <a:lnTo>
                  <a:pt x="19184" y="150401"/>
                </a:lnTo>
                <a:lnTo>
                  <a:pt x="17549" y="161216"/>
                </a:lnTo>
                <a:lnTo>
                  <a:pt x="15506" y="172237"/>
                </a:lnTo>
                <a:lnTo>
                  <a:pt x="13191" y="183394"/>
                </a:lnTo>
                <a:lnTo>
                  <a:pt x="11648" y="194642"/>
                </a:lnTo>
                <a:lnTo>
                  <a:pt x="10619" y="205950"/>
                </a:lnTo>
                <a:lnTo>
                  <a:pt x="9934" y="217300"/>
                </a:lnTo>
                <a:lnTo>
                  <a:pt x="8524" y="228676"/>
                </a:lnTo>
                <a:lnTo>
                  <a:pt x="6632" y="240070"/>
                </a:lnTo>
                <a:lnTo>
                  <a:pt x="4417" y="251476"/>
                </a:lnTo>
                <a:lnTo>
                  <a:pt x="2942" y="261937"/>
                </a:lnTo>
                <a:lnTo>
                  <a:pt x="1958" y="271769"/>
                </a:lnTo>
                <a:lnTo>
                  <a:pt x="1302" y="281181"/>
                </a:lnTo>
                <a:lnTo>
                  <a:pt x="864" y="292219"/>
                </a:lnTo>
                <a:lnTo>
                  <a:pt x="248" y="328601"/>
                </a:lnTo>
                <a:lnTo>
                  <a:pt x="0" y="410034"/>
                </a:lnTo>
                <a:lnTo>
                  <a:pt x="949" y="420030"/>
                </a:lnTo>
                <a:lnTo>
                  <a:pt x="2534" y="430504"/>
                </a:lnTo>
                <a:lnTo>
                  <a:pt x="4543" y="441297"/>
                </a:lnTo>
                <a:lnTo>
                  <a:pt x="5883" y="451350"/>
                </a:lnTo>
                <a:lnTo>
                  <a:pt x="6776" y="460909"/>
                </a:lnTo>
                <a:lnTo>
                  <a:pt x="7768" y="479151"/>
                </a:lnTo>
                <a:lnTo>
                  <a:pt x="8209" y="496783"/>
                </a:lnTo>
                <a:lnTo>
                  <a:pt x="10945" y="514145"/>
                </a:lnTo>
                <a:lnTo>
                  <a:pt x="14384" y="530433"/>
                </a:lnTo>
                <a:lnTo>
                  <a:pt x="15912" y="544023"/>
                </a:lnTo>
                <a:lnTo>
                  <a:pt x="16773" y="562383"/>
                </a:lnTo>
                <a:lnTo>
                  <a:pt x="17027" y="575338"/>
                </a:lnTo>
                <a:lnTo>
                  <a:pt x="16111" y="577858"/>
                </a:lnTo>
                <a:lnTo>
                  <a:pt x="14547" y="579538"/>
                </a:lnTo>
                <a:lnTo>
                  <a:pt x="12552" y="580658"/>
                </a:lnTo>
                <a:lnTo>
                  <a:pt x="11222" y="582357"/>
                </a:lnTo>
                <a:lnTo>
                  <a:pt x="10335" y="584442"/>
                </a:lnTo>
                <a:lnTo>
                  <a:pt x="8562" y="5914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550"/>
          <p:cNvSpPr/>
          <p:nvPr/>
        </p:nvSpPr>
        <p:spPr>
          <a:xfrm>
            <a:off x="4049077" y="5512117"/>
            <a:ext cx="291466" cy="68581"/>
          </a:xfrm>
          <a:custGeom>
            <a:avLst/>
            <a:gdLst/>
            <a:ahLst/>
            <a:cxnLst/>
            <a:rect l="0" t="0" r="0" b="0"/>
            <a:pathLst>
              <a:path w="291466" h="68581">
                <a:moveTo>
                  <a:pt x="0" y="68580"/>
                </a:moveTo>
                <a:lnTo>
                  <a:pt x="4551" y="64030"/>
                </a:lnTo>
                <a:lnTo>
                  <a:pt x="6844" y="62689"/>
                </a:lnTo>
                <a:lnTo>
                  <a:pt x="11932" y="61199"/>
                </a:lnTo>
                <a:lnTo>
                  <a:pt x="19908" y="60537"/>
                </a:lnTo>
                <a:lnTo>
                  <a:pt x="24702" y="60361"/>
                </a:lnTo>
                <a:lnTo>
                  <a:pt x="28851" y="59291"/>
                </a:lnTo>
                <a:lnTo>
                  <a:pt x="32569" y="57625"/>
                </a:lnTo>
                <a:lnTo>
                  <a:pt x="36000" y="55561"/>
                </a:lnTo>
                <a:lnTo>
                  <a:pt x="40192" y="53233"/>
                </a:lnTo>
                <a:lnTo>
                  <a:pt x="49931" y="48107"/>
                </a:lnTo>
                <a:lnTo>
                  <a:pt x="56147" y="46359"/>
                </a:lnTo>
                <a:lnTo>
                  <a:pt x="63149" y="45194"/>
                </a:lnTo>
                <a:lnTo>
                  <a:pt x="70675" y="44417"/>
                </a:lnTo>
                <a:lnTo>
                  <a:pt x="77596" y="42946"/>
                </a:lnTo>
                <a:lnTo>
                  <a:pt x="84116" y="41014"/>
                </a:lnTo>
                <a:lnTo>
                  <a:pt x="90367" y="38773"/>
                </a:lnTo>
                <a:lnTo>
                  <a:pt x="96440" y="36326"/>
                </a:lnTo>
                <a:lnTo>
                  <a:pt x="102393" y="33742"/>
                </a:lnTo>
                <a:lnTo>
                  <a:pt x="108267" y="31067"/>
                </a:lnTo>
                <a:lnTo>
                  <a:pt x="115041" y="28332"/>
                </a:lnTo>
                <a:lnTo>
                  <a:pt x="130187" y="22752"/>
                </a:lnTo>
                <a:lnTo>
                  <a:pt x="138226" y="20883"/>
                </a:lnTo>
                <a:lnTo>
                  <a:pt x="146444" y="19637"/>
                </a:lnTo>
                <a:lnTo>
                  <a:pt x="154779" y="18807"/>
                </a:lnTo>
                <a:lnTo>
                  <a:pt x="163194" y="17300"/>
                </a:lnTo>
                <a:lnTo>
                  <a:pt x="171661" y="15344"/>
                </a:lnTo>
                <a:lnTo>
                  <a:pt x="180163" y="13086"/>
                </a:lnTo>
                <a:lnTo>
                  <a:pt x="188689" y="11582"/>
                </a:lnTo>
                <a:lnTo>
                  <a:pt x="197230" y="10579"/>
                </a:lnTo>
                <a:lnTo>
                  <a:pt x="205781" y="9911"/>
                </a:lnTo>
                <a:lnTo>
                  <a:pt x="213388" y="9464"/>
                </a:lnTo>
                <a:lnTo>
                  <a:pt x="226919" y="8969"/>
                </a:lnTo>
                <a:lnTo>
                  <a:pt x="234147" y="7885"/>
                </a:lnTo>
                <a:lnTo>
                  <a:pt x="241823" y="6209"/>
                </a:lnTo>
                <a:lnTo>
                  <a:pt x="249798" y="4139"/>
                </a:lnTo>
                <a:lnTo>
                  <a:pt x="257020" y="2759"/>
                </a:lnTo>
                <a:lnTo>
                  <a:pt x="263739" y="1840"/>
                </a:lnTo>
                <a:lnTo>
                  <a:pt x="270123" y="1227"/>
                </a:lnTo>
                <a:lnTo>
                  <a:pt x="275333" y="818"/>
                </a:lnTo>
                <a:lnTo>
                  <a:pt x="279757" y="545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551"/>
          <p:cNvSpPr/>
          <p:nvPr/>
        </p:nvSpPr>
        <p:spPr>
          <a:xfrm>
            <a:off x="4366261" y="5213453"/>
            <a:ext cx="180022" cy="598702"/>
          </a:xfrm>
          <a:custGeom>
            <a:avLst/>
            <a:gdLst/>
            <a:ahLst/>
            <a:cxnLst/>
            <a:rect l="0" t="0" r="0" b="0"/>
            <a:pathLst>
              <a:path w="180022" h="598702">
                <a:moveTo>
                  <a:pt x="180021" y="75779"/>
                </a:moveTo>
                <a:lnTo>
                  <a:pt x="180021" y="66678"/>
                </a:lnTo>
                <a:lnTo>
                  <a:pt x="179069" y="63996"/>
                </a:lnTo>
                <a:lnTo>
                  <a:pt x="177481" y="62209"/>
                </a:lnTo>
                <a:lnTo>
                  <a:pt x="175471" y="61017"/>
                </a:lnTo>
                <a:lnTo>
                  <a:pt x="174130" y="58318"/>
                </a:lnTo>
                <a:lnTo>
                  <a:pt x="171291" y="46370"/>
                </a:lnTo>
                <a:lnTo>
                  <a:pt x="165792" y="35421"/>
                </a:lnTo>
                <a:lnTo>
                  <a:pt x="163452" y="17678"/>
                </a:lnTo>
                <a:lnTo>
                  <a:pt x="163260" y="14185"/>
                </a:lnTo>
                <a:lnTo>
                  <a:pt x="162180" y="11856"/>
                </a:lnTo>
                <a:lnTo>
                  <a:pt x="160507" y="10304"/>
                </a:lnTo>
                <a:lnTo>
                  <a:pt x="158439" y="9269"/>
                </a:lnTo>
                <a:lnTo>
                  <a:pt x="153602" y="5579"/>
                </a:lnTo>
                <a:lnTo>
                  <a:pt x="150978" y="3262"/>
                </a:lnTo>
                <a:lnTo>
                  <a:pt x="147324" y="1717"/>
                </a:lnTo>
                <a:lnTo>
                  <a:pt x="142983" y="686"/>
                </a:lnTo>
                <a:lnTo>
                  <a:pt x="138184" y="0"/>
                </a:lnTo>
                <a:lnTo>
                  <a:pt x="134032" y="495"/>
                </a:lnTo>
                <a:lnTo>
                  <a:pt x="130312" y="1777"/>
                </a:lnTo>
                <a:lnTo>
                  <a:pt x="126879" y="3585"/>
                </a:lnTo>
                <a:lnTo>
                  <a:pt x="123638" y="4789"/>
                </a:lnTo>
                <a:lnTo>
                  <a:pt x="120525" y="5593"/>
                </a:lnTo>
                <a:lnTo>
                  <a:pt x="117497" y="6128"/>
                </a:lnTo>
                <a:lnTo>
                  <a:pt x="113574" y="8390"/>
                </a:lnTo>
                <a:lnTo>
                  <a:pt x="109053" y="11803"/>
                </a:lnTo>
                <a:lnTo>
                  <a:pt x="104133" y="15984"/>
                </a:lnTo>
                <a:lnTo>
                  <a:pt x="98950" y="20675"/>
                </a:lnTo>
                <a:lnTo>
                  <a:pt x="88109" y="30969"/>
                </a:lnTo>
                <a:lnTo>
                  <a:pt x="83504" y="36380"/>
                </a:lnTo>
                <a:lnTo>
                  <a:pt x="79481" y="41894"/>
                </a:lnTo>
                <a:lnTo>
                  <a:pt x="75847" y="47474"/>
                </a:lnTo>
                <a:lnTo>
                  <a:pt x="71520" y="53099"/>
                </a:lnTo>
                <a:lnTo>
                  <a:pt x="66729" y="58754"/>
                </a:lnTo>
                <a:lnTo>
                  <a:pt x="61631" y="64429"/>
                </a:lnTo>
                <a:lnTo>
                  <a:pt x="56327" y="71070"/>
                </a:lnTo>
                <a:lnTo>
                  <a:pt x="50886" y="78355"/>
                </a:lnTo>
                <a:lnTo>
                  <a:pt x="45353" y="86069"/>
                </a:lnTo>
                <a:lnTo>
                  <a:pt x="40713" y="95021"/>
                </a:lnTo>
                <a:lnTo>
                  <a:pt x="36666" y="104800"/>
                </a:lnTo>
                <a:lnTo>
                  <a:pt x="23328" y="143318"/>
                </a:lnTo>
                <a:lnTo>
                  <a:pt x="20314" y="153190"/>
                </a:lnTo>
                <a:lnTo>
                  <a:pt x="14425" y="174320"/>
                </a:lnTo>
                <a:lnTo>
                  <a:pt x="12474" y="184335"/>
                </a:lnTo>
                <a:lnTo>
                  <a:pt x="11173" y="193870"/>
                </a:lnTo>
                <a:lnTo>
                  <a:pt x="10305" y="203084"/>
                </a:lnTo>
                <a:lnTo>
                  <a:pt x="8775" y="213037"/>
                </a:lnTo>
                <a:lnTo>
                  <a:pt x="6802" y="223482"/>
                </a:lnTo>
                <a:lnTo>
                  <a:pt x="4534" y="234255"/>
                </a:lnTo>
                <a:lnTo>
                  <a:pt x="3022" y="245247"/>
                </a:lnTo>
                <a:lnTo>
                  <a:pt x="2015" y="256385"/>
                </a:lnTo>
                <a:lnTo>
                  <a:pt x="1342" y="267621"/>
                </a:lnTo>
                <a:lnTo>
                  <a:pt x="596" y="290265"/>
                </a:lnTo>
                <a:lnTo>
                  <a:pt x="77" y="341373"/>
                </a:lnTo>
                <a:lnTo>
                  <a:pt x="0" y="457050"/>
                </a:lnTo>
                <a:lnTo>
                  <a:pt x="952" y="467119"/>
                </a:lnTo>
                <a:lnTo>
                  <a:pt x="2539" y="476690"/>
                </a:lnTo>
                <a:lnTo>
                  <a:pt x="5890" y="493992"/>
                </a:lnTo>
                <a:lnTo>
                  <a:pt x="7380" y="508032"/>
                </a:lnTo>
                <a:lnTo>
                  <a:pt x="8042" y="523161"/>
                </a:lnTo>
                <a:lnTo>
                  <a:pt x="9288" y="538458"/>
                </a:lnTo>
                <a:lnTo>
                  <a:pt x="14393" y="556828"/>
                </a:lnTo>
                <a:lnTo>
                  <a:pt x="16781" y="575219"/>
                </a:lnTo>
                <a:lnTo>
                  <a:pt x="17129" y="591893"/>
                </a:lnTo>
                <a:lnTo>
                  <a:pt x="17143" y="5987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552"/>
          <p:cNvSpPr/>
          <p:nvPr/>
        </p:nvSpPr>
        <p:spPr>
          <a:xfrm>
            <a:off x="4254817" y="5444537"/>
            <a:ext cx="385763" cy="281740"/>
          </a:xfrm>
          <a:custGeom>
            <a:avLst/>
            <a:gdLst/>
            <a:ahLst/>
            <a:cxnLst/>
            <a:rect l="0" t="0" r="0" b="0"/>
            <a:pathLst>
              <a:path w="385763" h="281740">
                <a:moveTo>
                  <a:pt x="0" y="204740"/>
                </a:moveTo>
                <a:lnTo>
                  <a:pt x="27780" y="204740"/>
                </a:lnTo>
                <a:lnTo>
                  <a:pt x="36477" y="202200"/>
                </a:lnTo>
                <a:lnTo>
                  <a:pt x="46692" y="198849"/>
                </a:lnTo>
                <a:lnTo>
                  <a:pt x="57582" y="197359"/>
                </a:lnTo>
                <a:lnTo>
                  <a:pt x="68772" y="194157"/>
                </a:lnTo>
                <a:lnTo>
                  <a:pt x="74423" y="191970"/>
                </a:lnTo>
                <a:lnTo>
                  <a:pt x="88322" y="187000"/>
                </a:lnTo>
                <a:lnTo>
                  <a:pt x="197181" y="150445"/>
                </a:lnTo>
                <a:lnTo>
                  <a:pt x="204797" y="147588"/>
                </a:lnTo>
                <a:lnTo>
                  <a:pt x="211778" y="144731"/>
                </a:lnTo>
                <a:lnTo>
                  <a:pt x="218338" y="141874"/>
                </a:lnTo>
                <a:lnTo>
                  <a:pt x="225569" y="139017"/>
                </a:lnTo>
                <a:lnTo>
                  <a:pt x="241223" y="133302"/>
                </a:lnTo>
                <a:lnTo>
                  <a:pt x="248445" y="130445"/>
                </a:lnTo>
                <a:lnTo>
                  <a:pt x="255165" y="127588"/>
                </a:lnTo>
                <a:lnTo>
                  <a:pt x="266759" y="121872"/>
                </a:lnTo>
                <a:lnTo>
                  <a:pt x="275087" y="116158"/>
                </a:lnTo>
                <a:lnTo>
                  <a:pt x="284503" y="107903"/>
                </a:lnTo>
                <a:lnTo>
                  <a:pt x="297975" y="95085"/>
                </a:lnTo>
                <a:lnTo>
                  <a:pt x="301520" y="91632"/>
                </a:lnTo>
                <a:lnTo>
                  <a:pt x="304836" y="86472"/>
                </a:lnTo>
                <a:lnTo>
                  <a:pt x="307999" y="80175"/>
                </a:lnTo>
                <a:lnTo>
                  <a:pt x="311060" y="73119"/>
                </a:lnTo>
                <a:lnTo>
                  <a:pt x="314054" y="67463"/>
                </a:lnTo>
                <a:lnTo>
                  <a:pt x="317002" y="62739"/>
                </a:lnTo>
                <a:lnTo>
                  <a:pt x="319920" y="58638"/>
                </a:lnTo>
                <a:lnTo>
                  <a:pt x="321865" y="53999"/>
                </a:lnTo>
                <a:lnTo>
                  <a:pt x="323161" y="49001"/>
                </a:lnTo>
                <a:lnTo>
                  <a:pt x="324026" y="43764"/>
                </a:lnTo>
                <a:lnTo>
                  <a:pt x="324602" y="38367"/>
                </a:lnTo>
                <a:lnTo>
                  <a:pt x="324986" y="32865"/>
                </a:lnTo>
                <a:lnTo>
                  <a:pt x="325413" y="22624"/>
                </a:lnTo>
                <a:lnTo>
                  <a:pt x="325603" y="14897"/>
                </a:lnTo>
                <a:lnTo>
                  <a:pt x="324701" y="11503"/>
                </a:lnTo>
                <a:lnTo>
                  <a:pt x="321159" y="5192"/>
                </a:lnTo>
                <a:lnTo>
                  <a:pt x="318881" y="4081"/>
                </a:lnTo>
                <a:lnTo>
                  <a:pt x="316410" y="4292"/>
                </a:lnTo>
                <a:lnTo>
                  <a:pt x="313810" y="5386"/>
                </a:lnTo>
                <a:lnTo>
                  <a:pt x="312077" y="5162"/>
                </a:lnTo>
                <a:lnTo>
                  <a:pt x="310921" y="4061"/>
                </a:lnTo>
                <a:lnTo>
                  <a:pt x="310151" y="2374"/>
                </a:lnTo>
                <a:lnTo>
                  <a:pt x="307732" y="1249"/>
                </a:lnTo>
                <a:lnTo>
                  <a:pt x="299965" y="0"/>
                </a:lnTo>
                <a:lnTo>
                  <a:pt x="296179" y="619"/>
                </a:lnTo>
                <a:lnTo>
                  <a:pt x="285348" y="6042"/>
                </a:lnTo>
                <a:lnTo>
                  <a:pt x="275728" y="11019"/>
                </a:lnTo>
                <a:lnTo>
                  <a:pt x="267644" y="18947"/>
                </a:lnTo>
                <a:lnTo>
                  <a:pt x="264154" y="23728"/>
                </a:lnTo>
                <a:lnTo>
                  <a:pt x="259923" y="28821"/>
                </a:lnTo>
                <a:lnTo>
                  <a:pt x="255197" y="34120"/>
                </a:lnTo>
                <a:lnTo>
                  <a:pt x="250141" y="39559"/>
                </a:lnTo>
                <a:lnTo>
                  <a:pt x="245818" y="45089"/>
                </a:lnTo>
                <a:lnTo>
                  <a:pt x="241984" y="50681"/>
                </a:lnTo>
                <a:lnTo>
                  <a:pt x="238475" y="56314"/>
                </a:lnTo>
                <a:lnTo>
                  <a:pt x="235183" y="63879"/>
                </a:lnTo>
                <a:lnTo>
                  <a:pt x="232037" y="72733"/>
                </a:lnTo>
                <a:lnTo>
                  <a:pt x="217246" y="118565"/>
                </a:lnTo>
                <a:lnTo>
                  <a:pt x="211489" y="135960"/>
                </a:lnTo>
                <a:lnTo>
                  <a:pt x="209572" y="145552"/>
                </a:lnTo>
                <a:lnTo>
                  <a:pt x="208295" y="155756"/>
                </a:lnTo>
                <a:lnTo>
                  <a:pt x="207443" y="166369"/>
                </a:lnTo>
                <a:lnTo>
                  <a:pt x="206876" y="176302"/>
                </a:lnTo>
                <a:lnTo>
                  <a:pt x="206245" y="194959"/>
                </a:lnTo>
                <a:lnTo>
                  <a:pt x="207029" y="203934"/>
                </a:lnTo>
                <a:lnTo>
                  <a:pt x="208504" y="212775"/>
                </a:lnTo>
                <a:lnTo>
                  <a:pt x="210441" y="221527"/>
                </a:lnTo>
                <a:lnTo>
                  <a:pt x="212684" y="229266"/>
                </a:lnTo>
                <a:lnTo>
                  <a:pt x="215132" y="236331"/>
                </a:lnTo>
                <a:lnTo>
                  <a:pt x="217716" y="242946"/>
                </a:lnTo>
                <a:lnTo>
                  <a:pt x="220391" y="248308"/>
                </a:lnTo>
                <a:lnTo>
                  <a:pt x="225904" y="256806"/>
                </a:lnTo>
                <a:lnTo>
                  <a:pt x="234069" y="263758"/>
                </a:lnTo>
                <a:lnTo>
                  <a:pt x="243096" y="270023"/>
                </a:lnTo>
                <a:lnTo>
                  <a:pt x="250283" y="275982"/>
                </a:lnTo>
                <a:lnTo>
                  <a:pt x="254485" y="277952"/>
                </a:lnTo>
                <a:lnTo>
                  <a:pt x="264234" y="280141"/>
                </a:lnTo>
                <a:lnTo>
                  <a:pt x="274918" y="281115"/>
                </a:lnTo>
                <a:lnTo>
                  <a:pt x="286015" y="281547"/>
                </a:lnTo>
                <a:lnTo>
                  <a:pt x="297298" y="281739"/>
                </a:lnTo>
                <a:lnTo>
                  <a:pt x="302974" y="279885"/>
                </a:lnTo>
                <a:lnTo>
                  <a:pt x="314360" y="272745"/>
                </a:lnTo>
                <a:lnTo>
                  <a:pt x="325771" y="265762"/>
                </a:lnTo>
                <a:lnTo>
                  <a:pt x="337192" y="258531"/>
                </a:lnTo>
                <a:lnTo>
                  <a:pt x="342905" y="253936"/>
                </a:lnTo>
                <a:lnTo>
                  <a:pt x="348618" y="248967"/>
                </a:lnTo>
                <a:lnTo>
                  <a:pt x="354332" y="243750"/>
                </a:lnTo>
                <a:lnTo>
                  <a:pt x="365761" y="232873"/>
                </a:lnTo>
                <a:lnTo>
                  <a:pt x="385762" y="213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553"/>
          <p:cNvSpPr/>
          <p:nvPr/>
        </p:nvSpPr>
        <p:spPr>
          <a:xfrm>
            <a:off x="4678503" y="5370360"/>
            <a:ext cx="467855" cy="364233"/>
          </a:xfrm>
          <a:custGeom>
            <a:avLst/>
            <a:gdLst/>
            <a:ahLst/>
            <a:cxnLst/>
            <a:rect l="0" t="0" r="0" b="0"/>
            <a:pathLst>
              <a:path w="467855" h="364233">
                <a:moveTo>
                  <a:pt x="4939" y="116040"/>
                </a:moveTo>
                <a:lnTo>
                  <a:pt x="0" y="116040"/>
                </a:lnTo>
                <a:lnTo>
                  <a:pt x="2109" y="116040"/>
                </a:lnTo>
                <a:lnTo>
                  <a:pt x="3052" y="116993"/>
                </a:lnTo>
                <a:lnTo>
                  <a:pt x="3681" y="118580"/>
                </a:lnTo>
                <a:lnTo>
                  <a:pt x="4566" y="125365"/>
                </a:lnTo>
                <a:lnTo>
                  <a:pt x="4866" y="136191"/>
                </a:lnTo>
                <a:lnTo>
                  <a:pt x="4918" y="149210"/>
                </a:lnTo>
                <a:lnTo>
                  <a:pt x="7469" y="159674"/>
                </a:lnTo>
                <a:lnTo>
                  <a:pt x="11778" y="170675"/>
                </a:lnTo>
                <a:lnTo>
                  <a:pt x="16869" y="181915"/>
                </a:lnTo>
                <a:lnTo>
                  <a:pt x="25090" y="198952"/>
                </a:lnTo>
                <a:lnTo>
                  <a:pt x="33558" y="216065"/>
                </a:lnTo>
                <a:lnTo>
                  <a:pt x="36401" y="222729"/>
                </a:lnTo>
                <a:lnTo>
                  <a:pt x="39249" y="230028"/>
                </a:lnTo>
                <a:lnTo>
                  <a:pt x="44952" y="245759"/>
                </a:lnTo>
                <a:lnTo>
                  <a:pt x="50663" y="262275"/>
                </a:lnTo>
                <a:lnTo>
                  <a:pt x="53519" y="269727"/>
                </a:lnTo>
                <a:lnTo>
                  <a:pt x="56376" y="276601"/>
                </a:lnTo>
                <a:lnTo>
                  <a:pt x="59233" y="283088"/>
                </a:lnTo>
                <a:lnTo>
                  <a:pt x="61137" y="289318"/>
                </a:lnTo>
                <a:lnTo>
                  <a:pt x="62407" y="295375"/>
                </a:lnTo>
                <a:lnTo>
                  <a:pt x="63254" y="301319"/>
                </a:lnTo>
                <a:lnTo>
                  <a:pt x="64770" y="307187"/>
                </a:lnTo>
                <a:lnTo>
                  <a:pt x="66734" y="313003"/>
                </a:lnTo>
                <a:lnTo>
                  <a:pt x="68996" y="318787"/>
                </a:lnTo>
                <a:lnTo>
                  <a:pt x="70504" y="324547"/>
                </a:lnTo>
                <a:lnTo>
                  <a:pt x="71509" y="330292"/>
                </a:lnTo>
                <a:lnTo>
                  <a:pt x="72626" y="340803"/>
                </a:lnTo>
                <a:lnTo>
                  <a:pt x="73122" y="348650"/>
                </a:lnTo>
                <a:lnTo>
                  <a:pt x="74206" y="351123"/>
                </a:lnTo>
                <a:lnTo>
                  <a:pt x="75882" y="352772"/>
                </a:lnTo>
                <a:lnTo>
                  <a:pt x="77952" y="353871"/>
                </a:lnTo>
                <a:lnTo>
                  <a:pt x="79332" y="355556"/>
                </a:lnTo>
                <a:lnTo>
                  <a:pt x="80252" y="357633"/>
                </a:lnTo>
                <a:lnTo>
                  <a:pt x="81984" y="364232"/>
                </a:lnTo>
                <a:lnTo>
                  <a:pt x="77509" y="359970"/>
                </a:lnTo>
                <a:lnTo>
                  <a:pt x="76179" y="357717"/>
                </a:lnTo>
                <a:lnTo>
                  <a:pt x="74701" y="352674"/>
                </a:lnTo>
                <a:lnTo>
                  <a:pt x="73870" y="344480"/>
                </a:lnTo>
                <a:lnTo>
                  <a:pt x="71134" y="333774"/>
                </a:lnTo>
                <a:lnTo>
                  <a:pt x="69072" y="326918"/>
                </a:lnTo>
                <a:lnTo>
                  <a:pt x="67697" y="320443"/>
                </a:lnTo>
                <a:lnTo>
                  <a:pt x="66780" y="314221"/>
                </a:lnTo>
                <a:lnTo>
                  <a:pt x="66169" y="308168"/>
                </a:lnTo>
                <a:lnTo>
                  <a:pt x="65762" y="300323"/>
                </a:lnTo>
                <a:lnTo>
                  <a:pt x="65308" y="281446"/>
                </a:lnTo>
                <a:lnTo>
                  <a:pt x="65054" y="253949"/>
                </a:lnTo>
                <a:lnTo>
                  <a:pt x="65970" y="245127"/>
                </a:lnTo>
                <a:lnTo>
                  <a:pt x="67534" y="236387"/>
                </a:lnTo>
                <a:lnTo>
                  <a:pt x="69530" y="227704"/>
                </a:lnTo>
                <a:lnTo>
                  <a:pt x="71812" y="219058"/>
                </a:lnTo>
                <a:lnTo>
                  <a:pt x="74286" y="210436"/>
                </a:lnTo>
                <a:lnTo>
                  <a:pt x="76888" y="201830"/>
                </a:lnTo>
                <a:lnTo>
                  <a:pt x="80528" y="193236"/>
                </a:lnTo>
                <a:lnTo>
                  <a:pt x="84859" y="184649"/>
                </a:lnTo>
                <a:lnTo>
                  <a:pt x="93799" y="168440"/>
                </a:lnTo>
                <a:lnTo>
                  <a:pt x="100947" y="154886"/>
                </a:lnTo>
                <a:lnTo>
                  <a:pt x="105139" y="148605"/>
                </a:lnTo>
                <a:lnTo>
                  <a:pt x="109839" y="142512"/>
                </a:lnTo>
                <a:lnTo>
                  <a:pt x="114878" y="136546"/>
                </a:lnTo>
                <a:lnTo>
                  <a:pt x="120141" y="130663"/>
                </a:lnTo>
                <a:lnTo>
                  <a:pt x="131070" y="119046"/>
                </a:lnTo>
                <a:lnTo>
                  <a:pt x="142277" y="110073"/>
                </a:lnTo>
                <a:lnTo>
                  <a:pt x="153608" y="101958"/>
                </a:lnTo>
                <a:lnTo>
                  <a:pt x="164994" y="92001"/>
                </a:lnTo>
                <a:lnTo>
                  <a:pt x="170697" y="88584"/>
                </a:lnTo>
                <a:lnTo>
                  <a:pt x="182115" y="84788"/>
                </a:lnTo>
                <a:lnTo>
                  <a:pt x="193539" y="80560"/>
                </a:lnTo>
                <a:lnTo>
                  <a:pt x="204966" y="76458"/>
                </a:lnTo>
                <a:lnTo>
                  <a:pt x="216395" y="74635"/>
                </a:lnTo>
                <a:lnTo>
                  <a:pt x="221157" y="75102"/>
                </a:lnTo>
                <a:lnTo>
                  <a:pt x="225284" y="76365"/>
                </a:lnTo>
                <a:lnTo>
                  <a:pt x="232411" y="79356"/>
                </a:lnTo>
                <a:lnTo>
                  <a:pt x="238753" y="80686"/>
                </a:lnTo>
                <a:lnTo>
                  <a:pt x="244746" y="83817"/>
                </a:lnTo>
                <a:lnTo>
                  <a:pt x="247678" y="85985"/>
                </a:lnTo>
                <a:lnTo>
                  <a:pt x="253476" y="88395"/>
                </a:lnTo>
                <a:lnTo>
                  <a:pt x="260180" y="90418"/>
                </a:lnTo>
                <a:lnTo>
                  <a:pt x="269509" y="94492"/>
                </a:lnTo>
                <a:lnTo>
                  <a:pt x="272759" y="96912"/>
                </a:lnTo>
                <a:lnTo>
                  <a:pt x="274926" y="99478"/>
                </a:lnTo>
                <a:lnTo>
                  <a:pt x="276370" y="102141"/>
                </a:lnTo>
                <a:lnTo>
                  <a:pt x="283055" y="107640"/>
                </a:lnTo>
                <a:lnTo>
                  <a:pt x="291423" y="112306"/>
                </a:lnTo>
                <a:lnTo>
                  <a:pt x="301490" y="115886"/>
                </a:lnTo>
                <a:lnTo>
                  <a:pt x="307555" y="120099"/>
                </a:lnTo>
                <a:lnTo>
                  <a:pt x="310505" y="120651"/>
                </a:lnTo>
                <a:lnTo>
                  <a:pt x="313425" y="120066"/>
                </a:lnTo>
                <a:lnTo>
                  <a:pt x="316324" y="118724"/>
                </a:lnTo>
                <a:lnTo>
                  <a:pt x="324624" y="117232"/>
                </a:lnTo>
                <a:lnTo>
                  <a:pt x="337468" y="116393"/>
                </a:lnTo>
                <a:lnTo>
                  <a:pt x="340925" y="116275"/>
                </a:lnTo>
                <a:lnTo>
                  <a:pt x="344182" y="115244"/>
                </a:lnTo>
                <a:lnTo>
                  <a:pt x="363715" y="104129"/>
                </a:lnTo>
                <a:lnTo>
                  <a:pt x="371723" y="96141"/>
                </a:lnTo>
                <a:lnTo>
                  <a:pt x="375191" y="91344"/>
                </a:lnTo>
                <a:lnTo>
                  <a:pt x="384125" y="83474"/>
                </a:lnTo>
                <a:lnTo>
                  <a:pt x="389175" y="80041"/>
                </a:lnTo>
                <a:lnTo>
                  <a:pt x="397325" y="71148"/>
                </a:lnTo>
                <a:lnTo>
                  <a:pt x="404123" y="61798"/>
                </a:lnTo>
                <a:lnTo>
                  <a:pt x="410319" y="54467"/>
                </a:lnTo>
                <a:lnTo>
                  <a:pt x="412352" y="50226"/>
                </a:lnTo>
                <a:lnTo>
                  <a:pt x="414612" y="40434"/>
                </a:lnTo>
                <a:lnTo>
                  <a:pt x="418156" y="32273"/>
                </a:lnTo>
                <a:lnTo>
                  <a:pt x="421953" y="25469"/>
                </a:lnTo>
                <a:lnTo>
                  <a:pt x="423641" y="19271"/>
                </a:lnTo>
                <a:lnTo>
                  <a:pt x="424725" y="8484"/>
                </a:lnTo>
                <a:lnTo>
                  <a:pt x="424873" y="6324"/>
                </a:lnTo>
                <a:lnTo>
                  <a:pt x="422399" y="2825"/>
                </a:lnTo>
                <a:lnTo>
                  <a:pt x="420406" y="558"/>
                </a:lnTo>
                <a:lnTo>
                  <a:pt x="418124" y="0"/>
                </a:lnTo>
                <a:lnTo>
                  <a:pt x="415651" y="579"/>
                </a:lnTo>
                <a:lnTo>
                  <a:pt x="413049" y="1919"/>
                </a:lnTo>
                <a:lnTo>
                  <a:pt x="407619" y="3407"/>
                </a:lnTo>
                <a:lnTo>
                  <a:pt x="404837" y="3804"/>
                </a:lnTo>
                <a:lnTo>
                  <a:pt x="402030" y="5973"/>
                </a:lnTo>
                <a:lnTo>
                  <a:pt x="396372" y="13464"/>
                </a:lnTo>
                <a:lnTo>
                  <a:pt x="388142" y="23143"/>
                </a:lnTo>
                <a:lnTo>
                  <a:pt x="379086" y="33795"/>
                </a:lnTo>
                <a:lnTo>
                  <a:pt x="371887" y="44879"/>
                </a:lnTo>
                <a:lnTo>
                  <a:pt x="357928" y="66380"/>
                </a:lnTo>
                <a:lnTo>
                  <a:pt x="353612" y="74361"/>
                </a:lnTo>
                <a:lnTo>
                  <a:pt x="349783" y="82538"/>
                </a:lnTo>
                <a:lnTo>
                  <a:pt x="346278" y="90848"/>
                </a:lnTo>
                <a:lnTo>
                  <a:pt x="342035" y="98293"/>
                </a:lnTo>
                <a:lnTo>
                  <a:pt x="337303" y="105161"/>
                </a:lnTo>
                <a:lnTo>
                  <a:pt x="332242" y="111645"/>
                </a:lnTo>
                <a:lnTo>
                  <a:pt x="327916" y="119778"/>
                </a:lnTo>
                <a:lnTo>
                  <a:pt x="324080" y="129009"/>
                </a:lnTo>
                <a:lnTo>
                  <a:pt x="311078" y="166650"/>
                </a:lnTo>
                <a:lnTo>
                  <a:pt x="309044" y="175497"/>
                </a:lnTo>
                <a:lnTo>
                  <a:pt x="307688" y="184253"/>
                </a:lnTo>
                <a:lnTo>
                  <a:pt x="306784" y="192948"/>
                </a:lnTo>
                <a:lnTo>
                  <a:pt x="306182" y="201602"/>
                </a:lnTo>
                <a:lnTo>
                  <a:pt x="305780" y="210229"/>
                </a:lnTo>
                <a:lnTo>
                  <a:pt x="305334" y="227434"/>
                </a:lnTo>
                <a:lnTo>
                  <a:pt x="305135" y="244606"/>
                </a:lnTo>
                <a:lnTo>
                  <a:pt x="306035" y="252233"/>
                </a:lnTo>
                <a:lnTo>
                  <a:pt x="307588" y="259223"/>
                </a:lnTo>
                <a:lnTo>
                  <a:pt x="309575" y="265787"/>
                </a:lnTo>
                <a:lnTo>
                  <a:pt x="314322" y="275622"/>
                </a:lnTo>
                <a:lnTo>
                  <a:pt x="322351" y="286513"/>
                </a:lnTo>
                <a:lnTo>
                  <a:pt x="325132" y="289697"/>
                </a:lnTo>
                <a:lnTo>
                  <a:pt x="338148" y="298727"/>
                </a:lnTo>
                <a:lnTo>
                  <a:pt x="346072" y="302009"/>
                </a:lnTo>
                <a:lnTo>
                  <a:pt x="353721" y="303468"/>
                </a:lnTo>
                <a:lnTo>
                  <a:pt x="363471" y="304116"/>
                </a:lnTo>
                <a:lnTo>
                  <a:pt x="367785" y="303337"/>
                </a:lnTo>
                <a:lnTo>
                  <a:pt x="379361" y="297688"/>
                </a:lnTo>
                <a:lnTo>
                  <a:pt x="389154" y="292657"/>
                </a:lnTo>
                <a:lnTo>
                  <a:pt x="399856" y="284707"/>
                </a:lnTo>
                <a:lnTo>
                  <a:pt x="405377" y="279919"/>
                </a:lnTo>
                <a:lnTo>
                  <a:pt x="410011" y="273870"/>
                </a:lnTo>
                <a:lnTo>
                  <a:pt x="414052" y="266980"/>
                </a:lnTo>
                <a:lnTo>
                  <a:pt x="417698" y="259529"/>
                </a:lnTo>
                <a:lnTo>
                  <a:pt x="422987" y="252657"/>
                </a:lnTo>
                <a:lnTo>
                  <a:pt x="429370" y="246170"/>
                </a:lnTo>
                <a:lnTo>
                  <a:pt x="436483" y="239941"/>
                </a:lnTo>
                <a:lnTo>
                  <a:pt x="442178" y="232930"/>
                </a:lnTo>
                <a:lnTo>
                  <a:pt x="446927" y="225399"/>
                </a:lnTo>
                <a:lnTo>
                  <a:pt x="451045" y="217521"/>
                </a:lnTo>
                <a:lnTo>
                  <a:pt x="458161" y="206228"/>
                </a:lnTo>
                <a:lnTo>
                  <a:pt x="467854" y="1931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554"/>
          <p:cNvSpPr/>
          <p:nvPr/>
        </p:nvSpPr>
        <p:spPr>
          <a:xfrm>
            <a:off x="5198154" y="5392296"/>
            <a:ext cx="171045" cy="248352"/>
          </a:xfrm>
          <a:custGeom>
            <a:avLst/>
            <a:gdLst/>
            <a:ahLst/>
            <a:cxnLst/>
            <a:rect l="0" t="0" r="0" b="0"/>
            <a:pathLst>
              <a:path w="171045" h="248352">
                <a:moveTo>
                  <a:pt x="16783" y="25524"/>
                </a:moveTo>
                <a:lnTo>
                  <a:pt x="16783" y="16961"/>
                </a:lnTo>
                <a:lnTo>
                  <a:pt x="16783" y="87282"/>
                </a:lnTo>
                <a:lnTo>
                  <a:pt x="15831" y="95271"/>
                </a:lnTo>
                <a:lnTo>
                  <a:pt x="14243" y="103454"/>
                </a:lnTo>
                <a:lnTo>
                  <a:pt x="12233" y="111767"/>
                </a:lnTo>
                <a:lnTo>
                  <a:pt x="10891" y="120167"/>
                </a:lnTo>
                <a:lnTo>
                  <a:pt x="9998" y="128624"/>
                </a:lnTo>
                <a:lnTo>
                  <a:pt x="9402" y="137120"/>
                </a:lnTo>
                <a:lnTo>
                  <a:pt x="9005" y="145641"/>
                </a:lnTo>
                <a:lnTo>
                  <a:pt x="8564" y="162729"/>
                </a:lnTo>
                <a:lnTo>
                  <a:pt x="7494" y="170334"/>
                </a:lnTo>
                <a:lnTo>
                  <a:pt x="5828" y="177309"/>
                </a:lnTo>
                <a:lnTo>
                  <a:pt x="3764" y="183864"/>
                </a:lnTo>
                <a:lnTo>
                  <a:pt x="2389" y="190139"/>
                </a:lnTo>
                <a:lnTo>
                  <a:pt x="1472" y="196227"/>
                </a:lnTo>
                <a:lnTo>
                  <a:pt x="861" y="202191"/>
                </a:lnTo>
                <a:lnTo>
                  <a:pt x="453" y="208072"/>
                </a:lnTo>
                <a:lnTo>
                  <a:pt x="182" y="213897"/>
                </a:lnTo>
                <a:lnTo>
                  <a:pt x="0" y="219686"/>
                </a:lnTo>
                <a:lnTo>
                  <a:pt x="832" y="223546"/>
                </a:lnTo>
                <a:lnTo>
                  <a:pt x="2339" y="226118"/>
                </a:lnTo>
                <a:lnTo>
                  <a:pt x="4296" y="227833"/>
                </a:lnTo>
                <a:lnTo>
                  <a:pt x="5601" y="229929"/>
                </a:lnTo>
                <a:lnTo>
                  <a:pt x="7695" y="237597"/>
                </a:lnTo>
                <a:lnTo>
                  <a:pt x="8202" y="239797"/>
                </a:lnTo>
                <a:lnTo>
                  <a:pt x="8211" y="199285"/>
                </a:lnTo>
                <a:lnTo>
                  <a:pt x="9163" y="192800"/>
                </a:lnTo>
                <a:lnTo>
                  <a:pt x="10751" y="185618"/>
                </a:lnTo>
                <a:lnTo>
                  <a:pt x="12762" y="177974"/>
                </a:lnTo>
                <a:lnTo>
                  <a:pt x="14102" y="170019"/>
                </a:lnTo>
                <a:lnTo>
                  <a:pt x="14996" y="161859"/>
                </a:lnTo>
                <a:lnTo>
                  <a:pt x="15592" y="153561"/>
                </a:lnTo>
                <a:lnTo>
                  <a:pt x="16941" y="145172"/>
                </a:lnTo>
                <a:lnTo>
                  <a:pt x="18794" y="136722"/>
                </a:lnTo>
                <a:lnTo>
                  <a:pt x="20981" y="128231"/>
                </a:lnTo>
                <a:lnTo>
                  <a:pt x="24344" y="119713"/>
                </a:lnTo>
                <a:lnTo>
                  <a:pt x="28491" y="111176"/>
                </a:lnTo>
                <a:lnTo>
                  <a:pt x="33161" y="102628"/>
                </a:lnTo>
                <a:lnTo>
                  <a:pt x="37226" y="94072"/>
                </a:lnTo>
                <a:lnTo>
                  <a:pt x="40890" y="85509"/>
                </a:lnTo>
                <a:lnTo>
                  <a:pt x="44284" y="76944"/>
                </a:lnTo>
                <a:lnTo>
                  <a:pt x="47499" y="69329"/>
                </a:lnTo>
                <a:lnTo>
                  <a:pt x="53612" y="55788"/>
                </a:lnTo>
                <a:lnTo>
                  <a:pt x="57529" y="49510"/>
                </a:lnTo>
                <a:lnTo>
                  <a:pt x="62044" y="43419"/>
                </a:lnTo>
                <a:lnTo>
                  <a:pt x="66960" y="37454"/>
                </a:lnTo>
                <a:lnTo>
                  <a:pt x="72142" y="31572"/>
                </a:lnTo>
                <a:lnTo>
                  <a:pt x="82979" y="19957"/>
                </a:lnTo>
                <a:lnTo>
                  <a:pt x="88536" y="15145"/>
                </a:lnTo>
                <a:lnTo>
                  <a:pt x="94146" y="10985"/>
                </a:lnTo>
                <a:lnTo>
                  <a:pt x="99791" y="7258"/>
                </a:lnTo>
                <a:lnTo>
                  <a:pt x="105459" y="4774"/>
                </a:lnTo>
                <a:lnTo>
                  <a:pt x="111143" y="3118"/>
                </a:lnTo>
                <a:lnTo>
                  <a:pt x="116837" y="2015"/>
                </a:lnTo>
                <a:lnTo>
                  <a:pt x="121586" y="1279"/>
                </a:lnTo>
                <a:lnTo>
                  <a:pt x="125704" y="787"/>
                </a:lnTo>
                <a:lnTo>
                  <a:pt x="129402" y="460"/>
                </a:lnTo>
                <a:lnTo>
                  <a:pt x="132820" y="243"/>
                </a:lnTo>
                <a:lnTo>
                  <a:pt x="139158" y="0"/>
                </a:lnTo>
                <a:lnTo>
                  <a:pt x="142181" y="887"/>
                </a:lnTo>
                <a:lnTo>
                  <a:pt x="145149" y="2432"/>
                </a:lnTo>
                <a:lnTo>
                  <a:pt x="148080" y="4415"/>
                </a:lnTo>
                <a:lnTo>
                  <a:pt x="150987" y="6689"/>
                </a:lnTo>
                <a:lnTo>
                  <a:pt x="153878" y="9157"/>
                </a:lnTo>
                <a:lnTo>
                  <a:pt x="156757" y="11755"/>
                </a:lnTo>
                <a:lnTo>
                  <a:pt x="162496" y="17182"/>
                </a:lnTo>
                <a:lnTo>
                  <a:pt x="165360" y="19962"/>
                </a:lnTo>
                <a:lnTo>
                  <a:pt x="167270" y="23721"/>
                </a:lnTo>
                <a:lnTo>
                  <a:pt x="168542" y="28132"/>
                </a:lnTo>
                <a:lnTo>
                  <a:pt x="169391" y="32977"/>
                </a:lnTo>
                <a:lnTo>
                  <a:pt x="169957" y="39065"/>
                </a:lnTo>
                <a:lnTo>
                  <a:pt x="170333" y="45982"/>
                </a:lnTo>
                <a:lnTo>
                  <a:pt x="170753" y="60334"/>
                </a:lnTo>
                <a:lnTo>
                  <a:pt x="171022" y="87609"/>
                </a:lnTo>
                <a:lnTo>
                  <a:pt x="171044" y="95489"/>
                </a:lnTo>
                <a:lnTo>
                  <a:pt x="170107" y="104552"/>
                </a:lnTo>
                <a:lnTo>
                  <a:pt x="168528" y="114405"/>
                </a:lnTo>
                <a:lnTo>
                  <a:pt x="166524" y="124783"/>
                </a:lnTo>
                <a:lnTo>
                  <a:pt x="165188" y="133607"/>
                </a:lnTo>
                <a:lnTo>
                  <a:pt x="164297" y="141394"/>
                </a:lnTo>
                <a:lnTo>
                  <a:pt x="163703" y="148490"/>
                </a:lnTo>
                <a:lnTo>
                  <a:pt x="162355" y="156079"/>
                </a:lnTo>
                <a:lnTo>
                  <a:pt x="160504" y="163995"/>
                </a:lnTo>
                <a:lnTo>
                  <a:pt x="158317" y="172131"/>
                </a:lnTo>
                <a:lnTo>
                  <a:pt x="155906" y="179459"/>
                </a:lnTo>
                <a:lnTo>
                  <a:pt x="153347" y="186250"/>
                </a:lnTo>
                <a:lnTo>
                  <a:pt x="150688" y="192682"/>
                </a:lnTo>
                <a:lnTo>
                  <a:pt x="148915" y="198875"/>
                </a:lnTo>
                <a:lnTo>
                  <a:pt x="147734" y="204909"/>
                </a:lnTo>
                <a:lnTo>
                  <a:pt x="146946" y="210836"/>
                </a:lnTo>
                <a:lnTo>
                  <a:pt x="146421" y="216693"/>
                </a:lnTo>
                <a:lnTo>
                  <a:pt x="146071" y="222502"/>
                </a:lnTo>
                <a:lnTo>
                  <a:pt x="145838" y="228280"/>
                </a:lnTo>
                <a:lnTo>
                  <a:pt x="144729" y="233085"/>
                </a:lnTo>
                <a:lnTo>
                  <a:pt x="143038" y="237240"/>
                </a:lnTo>
                <a:lnTo>
                  <a:pt x="136906" y="248215"/>
                </a:lnTo>
                <a:lnTo>
                  <a:pt x="141381" y="248351"/>
                </a:lnTo>
                <a:lnTo>
                  <a:pt x="142711" y="247418"/>
                </a:lnTo>
                <a:lnTo>
                  <a:pt x="143597" y="245843"/>
                </a:lnTo>
                <a:lnTo>
                  <a:pt x="145371" y="239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555"/>
          <p:cNvSpPr/>
          <p:nvPr/>
        </p:nvSpPr>
        <p:spPr>
          <a:xfrm>
            <a:off x="5437940" y="5374968"/>
            <a:ext cx="368501" cy="264385"/>
          </a:xfrm>
          <a:custGeom>
            <a:avLst/>
            <a:gdLst/>
            <a:ahLst/>
            <a:cxnLst/>
            <a:rect l="0" t="0" r="0" b="0"/>
            <a:pathLst>
              <a:path w="368501" h="264385">
                <a:moveTo>
                  <a:pt x="51317" y="25707"/>
                </a:moveTo>
                <a:lnTo>
                  <a:pt x="55868" y="21156"/>
                </a:lnTo>
                <a:lnTo>
                  <a:pt x="57209" y="18863"/>
                </a:lnTo>
                <a:lnTo>
                  <a:pt x="58698" y="13775"/>
                </a:lnTo>
                <a:lnTo>
                  <a:pt x="60048" y="12037"/>
                </a:lnTo>
                <a:lnTo>
                  <a:pt x="61900" y="10879"/>
                </a:lnTo>
                <a:lnTo>
                  <a:pt x="64087" y="10106"/>
                </a:lnTo>
                <a:lnTo>
                  <a:pt x="69058" y="6708"/>
                </a:lnTo>
                <a:lnTo>
                  <a:pt x="77022" y="0"/>
                </a:lnTo>
                <a:lnTo>
                  <a:pt x="56883" y="20141"/>
                </a:lnTo>
                <a:lnTo>
                  <a:pt x="51251" y="28313"/>
                </a:lnTo>
                <a:lnTo>
                  <a:pt x="48416" y="33160"/>
                </a:lnTo>
                <a:lnTo>
                  <a:pt x="45572" y="38295"/>
                </a:lnTo>
                <a:lnTo>
                  <a:pt x="39874" y="49081"/>
                </a:lnTo>
                <a:lnTo>
                  <a:pt x="14169" y="100015"/>
                </a:lnTo>
                <a:lnTo>
                  <a:pt x="12264" y="105725"/>
                </a:lnTo>
                <a:lnTo>
                  <a:pt x="10994" y="111437"/>
                </a:lnTo>
                <a:lnTo>
                  <a:pt x="10147" y="117151"/>
                </a:lnTo>
                <a:lnTo>
                  <a:pt x="8631" y="123817"/>
                </a:lnTo>
                <a:lnTo>
                  <a:pt x="6667" y="131118"/>
                </a:lnTo>
                <a:lnTo>
                  <a:pt x="4405" y="138844"/>
                </a:lnTo>
                <a:lnTo>
                  <a:pt x="2898" y="145899"/>
                </a:lnTo>
                <a:lnTo>
                  <a:pt x="1893" y="152507"/>
                </a:lnTo>
                <a:lnTo>
                  <a:pt x="1222" y="158818"/>
                </a:lnTo>
                <a:lnTo>
                  <a:pt x="776" y="164930"/>
                </a:lnTo>
                <a:lnTo>
                  <a:pt x="478" y="170910"/>
                </a:lnTo>
                <a:lnTo>
                  <a:pt x="147" y="182634"/>
                </a:lnTo>
                <a:lnTo>
                  <a:pt x="0" y="194195"/>
                </a:lnTo>
                <a:lnTo>
                  <a:pt x="913" y="199944"/>
                </a:lnTo>
                <a:lnTo>
                  <a:pt x="2475" y="205683"/>
                </a:lnTo>
                <a:lnTo>
                  <a:pt x="4468" y="211413"/>
                </a:lnTo>
                <a:lnTo>
                  <a:pt x="6749" y="216186"/>
                </a:lnTo>
                <a:lnTo>
                  <a:pt x="11824" y="224029"/>
                </a:lnTo>
                <a:lnTo>
                  <a:pt x="17254" y="230690"/>
                </a:lnTo>
                <a:lnTo>
                  <a:pt x="20036" y="233800"/>
                </a:lnTo>
                <a:lnTo>
                  <a:pt x="22843" y="235873"/>
                </a:lnTo>
                <a:lnTo>
                  <a:pt x="31345" y="239743"/>
                </a:lnTo>
                <a:lnTo>
                  <a:pt x="37043" y="244025"/>
                </a:lnTo>
                <a:lnTo>
                  <a:pt x="40848" y="245547"/>
                </a:lnTo>
                <a:lnTo>
                  <a:pt x="50157" y="247238"/>
                </a:lnTo>
                <a:lnTo>
                  <a:pt x="61556" y="248191"/>
                </a:lnTo>
                <a:lnTo>
                  <a:pt x="70473" y="248414"/>
                </a:lnTo>
                <a:lnTo>
                  <a:pt x="75518" y="248473"/>
                </a:lnTo>
                <a:lnTo>
                  <a:pt x="86203" y="245999"/>
                </a:lnTo>
                <a:lnTo>
                  <a:pt x="97301" y="241724"/>
                </a:lnTo>
                <a:lnTo>
                  <a:pt x="108585" y="236649"/>
                </a:lnTo>
                <a:lnTo>
                  <a:pt x="125647" y="228438"/>
                </a:lnTo>
                <a:lnTo>
                  <a:pt x="137058" y="220267"/>
                </a:lnTo>
                <a:lnTo>
                  <a:pt x="142768" y="215421"/>
                </a:lnTo>
                <a:lnTo>
                  <a:pt x="148479" y="210285"/>
                </a:lnTo>
                <a:lnTo>
                  <a:pt x="159905" y="199499"/>
                </a:lnTo>
                <a:lnTo>
                  <a:pt x="194192" y="165679"/>
                </a:lnTo>
                <a:lnTo>
                  <a:pt x="199907" y="159027"/>
                </a:lnTo>
                <a:lnTo>
                  <a:pt x="205622" y="151734"/>
                </a:lnTo>
                <a:lnTo>
                  <a:pt x="211337" y="144015"/>
                </a:lnTo>
                <a:lnTo>
                  <a:pt x="217052" y="136964"/>
                </a:lnTo>
                <a:lnTo>
                  <a:pt x="222767" y="130358"/>
                </a:lnTo>
                <a:lnTo>
                  <a:pt x="228482" y="124049"/>
                </a:lnTo>
                <a:lnTo>
                  <a:pt x="239912" y="111959"/>
                </a:lnTo>
                <a:lnTo>
                  <a:pt x="245627" y="106069"/>
                </a:lnTo>
                <a:lnTo>
                  <a:pt x="250389" y="100236"/>
                </a:lnTo>
                <a:lnTo>
                  <a:pt x="254517" y="94443"/>
                </a:lnTo>
                <a:lnTo>
                  <a:pt x="258221" y="88676"/>
                </a:lnTo>
                <a:lnTo>
                  <a:pt x="261643" y="82926"/>
                </a:lnTo>
                <a:lnTo>
                  <a:pt x="264877" y="77188"/>
                </a:lnTo>
                <a:lnTo>
                  <a:pt x="271010" y="65732"/>
                </a:lnTo>
                <a:lnTo>
                  <a:pt x="276911" y="54291"/>
                </a:lnTo>
                <a:lnTo>
                  <a:pt x="278866" y="49525"/>
                </a:lnTo>
                <a:lnTo>
                  <a:pt x="281038" y="41690"/>
                </a:lnTo>
                <a:lnTo>
                  <a:pt x="282003" y="35033"/>
                </a:lnTo>
                <a:lnTo>
                  <a:pt x="282431" y="28899"/>
                </a:lnTo>
                <a:lnTo>
                  <a:pt x="282622" y="22998"/>
                </a:lnTo>
                <a:lnTo>
                  <a:pt x="281720" y="20091"/>
                </a:lnTo>
                <a:lnTo>
                  <a:pt x="278178" y="14321"/>
                </a:lnTo>
                <a:lnTo>
                  <a:pt x="275900" y="12401"/>
                </a:lnTo>
                <a:lnTo>
                  <a:pt x="273429" y="11121"/>
                </a:lnTo>
                <a:lnTo>
                  <a:pt x="268144" y="9699"/>
                </a:lnTo>
                <a:lnTo>
                  <a:pt x="262619" y="9068"/>
                </a:lnTo>
                <a:lnTo>
                  <a:pt x="259813" y="9851"/>
                </a:lnTo>
                <a:lnTo>
                  <a:pt x="254154" y="13262"/>
                </a:lnTo>
                <a:lnTo>
                  <a:pt x="245614" y="20538"/>
                </a:lnTo>
                <a:lnTo>
                  <a:pt x="237366" y="28490"/>
                </a:lnTo>
                <a:lnTo>
                  <a:pt x="232500" y="33277"/>
                </a:lnTo>
                <a:lnTo>
                  <a:pt x="228303" y="38373"/>
                </a:lnTo>
                <a:lnTo>
                  <a:pt x="224553" y="43676"/>
                </a:lnTo>
                <a:lnTo>
                  <a:pt x="221100" y="49116"/>
                </a:lnTo>
                <a:lnTo>
                  <a:pt x="217846" y="54648"/>
                </a:lnTo>
                <a:lnTo>
                  <a:pt x="214724" y="60241"/>
                </a:lnTo>
                <a:lnTo>
                  <a:pt x="208715" y="71535"/>
                </a:lnTo>
                <a:lnTo>
                  <a:pt x="194223" y="100016"/>
                </a:lnTo>
                <a:lnTo>
                  <a:pt x="191355" y="106679"/>
                </a:lnTo>
                <a:lnTo>
                  <a:pt x="188491" y="113978"/>
                </a:lnTo>
                <a:lnTo>
                  <a:pt x="185629" y="121702"/>
                </a:lnTo>
                <a:lnTo>
                  <a:pt x="183721" y="128756"/>
                </a:lnTo>
                <a:lnTo>
                  <a:pt x="182449" y="135364"/>
                </a:lnTo>
                <a:lnTo>
                  <a:pt x="181601" y="141674"/>
                </a:lnTo>
                <a:lnTo>
                  <a:pt x="181035" y="147786"/>
                </a:lnTo>
                <a:lnTo>
                  <a:pt x="180658" y="153765"/>
                </a:lnTo>
                <a:lnTo>
                  <a:pt x="180407" y="159656"/>
                </a:lnTo>
                <a:lnTo>
                  <a:pt x="180128" y="173822"/>
                </a:lnTo>
                <a:lnTo>
                  <a:pt x="180054" y="181600"/>
                </a:lnTo>
                <a:lnTo>
                  <a:pt x="180956" y="187738"/>
                </a:lnTo>
                <a:lnTo>
                  <a:pt x="182511" y="192783"/>
                </a:lnTo>
                <a:lnTo>
                  <a:pt x="186778" y="201880"/>
                </a:lnTo>
                <a:lnTo>
                  <a:pt x="200060" y="228835"/>
                </a:lnTo>
                <a:lnTo>
                  <a:pt x="203819" y="233516"/>
                </a:lnTo>
                <a:lnTo>
                  <a:pt x="213075" y="241257"/>
                </a:lnTo>
                <a:lnTo>
                  <a:pt x="220999" y="247872"/>
                </a:lnTo>
                <a:lnTo>
                  <a:pt x="224446" y="250969"/>
                </a:lnTo>
                <a:lnTo>
                  <a:pt x="228649" y="253034"/>
                </a:lnTo>
                <a:lnTo>
                  <a:pt x="238399" y="255329"/>
                </a:lnTo>
                <a:lnTo>
                  <a:pt x="246542" y="258889"/>
                </a:lnTo>
                <a:lnTo>
                  <a:pt x="253337" y="262693"/>
                </a:lnTo>
                <a:lnTo>
                  <a:pt x="259531" y="264384"/>
                </a:lnTo>
                <a:lnTo>
                  <a:pt x="263469" y="263882"/>
                </a:lnTo>
                <a:lnTo>
                  <a:pt x="272924" y="260785"/>
                </a:lnTo>
                <a:lnTo>
                  <a:pt x="283477" y="258774"/>
                </a:lnTo>
                <a:lnTo>
                  <a:pt x="294517" y="256927"/>
                </a:lnTo>
                <a:lnTo>
                  <a:pt x="305773" y="252931"/>
                </a:lnTo>
                <a:lnTo>
                  <a:pt x="314587" y="247981"/>
                </a:lnTo>
                <a:lnTo>
                  <a:pt x="322630" y="242605"/>
                </a:lnTo>
                <a:lnTo>
                  <a:pt x="332556" y="237041"/>
                </a:lnTo>
                <a:lnTo>
                  <a:pt x="340777" y="231393"/>
                </a:lnTo>
                <a:lnTo>
                  <a:pt x="347606" y="225708"/>
                </a:lnTo>
                <a:lnTo>
                  <a:pt x="353816" y="220006"/>
                </a:lnTo>
                <a:lnTo>
                  <a:pt x="362667" y="211441"/>
                </a:lnTo>
                <a:lnTo>
                  <a:pt x="364612" y="208584"/>
                </a:lnTo>
                <a:lnTo>
                  <a:pt x="365908" y="205728"/>
                </a:lnTo>
                <a:lnTo>
                  <a:pt x="368500" y="1971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556"/>
          <p:cNvSpPr/>
          <p:nvPr/>
        </p:nvSpPr>
        <p:spPr>
          <a:xfrm>
            <a:off x="3767389" y="5923597"/>
            <a:ext cx="264544" cy="394186"/>
          </a:xfrm>
          <a:custGeom>
            <a:avLst/>
            <a:gdLst/>
            <a:ahLst/>
            <a:cxnLst/>
            <a:rect l="0" t="0" r="0" b="0"/>
            <a:pathLst>
              <a:path w="264544" h="394186">
                <a:moveTo>
                  <a:pt x="75948" y="0"/>
                </a:moveTo>
                <a:lnTo>
                  <a:pt x="71398" y="0"/>
                </a:lnTo>
                <a:lnTo>
                  <a:pt x="70056" y="953"/>
                </a:lnTo>
                <a:lnTo>
                  <a:pt x="69163" y="2540"/>
                </a:lnTo>
                <a:lnTo>
                  <a:pt x="68567" y="4551"/>
                </a:lnTo>
                <a:lnTo>
                  <a:pt x="65365" y="9325"/>
                </a:lnTo>
                <a:lnTo>
                  <a:pt x="58208" y="17368"/>
                </a:lnTo>
                <a:lnTo>
                  <a:pt x="55548" y="20152"/>
                </a:lnTo>
                <a:lnTo>
                  <a:pt x="53776" y="23912"/>
                </a:lnTo>
                <a:lnTo>
                  <a:pt x="51806" y="33170"/>
                </a:lnTo>
                <a:lnTo>
                  <a:pt x="50328" y="39259"/>
                </a:lnTo>
                <a:lnTo>
                  <a:pt x="48391" y="46175"/>
                </a:lnTo>
                <a:lnTo>
                  <a:pt x="46147" y="53643"/>
                </a:lnTo>
                <a:lnTo>
                  <a:pt x="43698" y="60527"/>
                </a:lnTo>
                <a:lnTo>
                  <a:pt x="41113" y="67021"/>
                </a:lnTo>
                <a:lnTo>
                  <a:pt x="38437" y="73256"/>
                </a:lnTo>
                <a:lnTo>
                  <a:pt x="35700" y="80270"/>
                </a:lnTo>
                <a:lnTo>
                  <a:pt x="30120" y="95683"/>
                </a:lnTo>
                <a:lnTo>
                  <a:pt x="13074" y="145854"/>
                </a:lnTo>
                <a:lnTo>
                  <a:pt x="11172" y="153434"/>
                </a:lnTo>
                <a:lnTo>
                  <a:pt x="9904" y="160392"/>
                </a:lnTo>
                <a:lnTo>
                  <a:pt x="9059" y="166935"/>
                </a:lnTo>
                <a:lnTo>
                  <a:pt x="8495" y="175108"/>
                </a:lnTo>
                <a:lnTo>
                  <a:pt x="8119" y="184366"/>
                </a:lnTo>
                <a:lnTo>
                  <a:pt x="7591" y="210520"/>
                </a:lnTo>
                <a:lnTo>
                  <a:pt x="7517" y="217499"/>
                </a:lnTo>
                <a:lnTo>
                  <a:pt x="6515" y="225009"/>
                </a:lnTo>
                <a:lnTo>
                  <a:pt x="4894" y="232874"/>
                </a:lnTo>
                <a:lnTo>
                  <a:pt x="2861" y="240975"/>
                </a:lnTo>
                <a:lnTo>
                  <a:pt x="1506" y="249232"/>
                </a:lnTo>
                <a:lnTo>
                  <a:pt x="603" y="257595"/>
                </a:lnTo>
                <a:lnTo>
                  <a:pt x="0" y="266027"/>
                </a:lnTo>
                <a:lnTo>
                  <a:pt x="551" y="274506"/>
                </a:lnTo>
                <a:lnTo>
                  <a:pt x="1871" y="283017"/>
                </a:lnTo>
                <a:lnTo>
                  <a:pt x="3703" y="291548"/>
                </a:lnTo>
                <a:lnTo>
                  <a:pt x="4925" y="299140"/>
                </a:lnTo>
                <a:lnTo>
                  <a:pt x="5739" y="306107"/>
                </a:lnTo>
                <a:lnTo>
                  <a:pt x="6282" y="312656"/>
                </a:lnTo>
                <a:lnTo>
                  <a:pt x="6644" y="318928"/>
                </a:lnTo>
                <a:lnTo>
                  <a:pt x="7046" y="330976"/>
                </a:lnTo>
                <a:lnTo>
                  <a:pt x="9765" y="342680"/>
                </a:lnTo>
                <a:lnTo>
                  <a:pt x="14148" y="353280"/>
                </a:lnTo>
                <a:lnTo>
                  <a:pt x="21971" y="364602"/>
                </a:lnTo>
                <a:lnTo>
                  <a:pt x="27511" y="370961"/>
                </a:lnTo>
                <a:lnTo>
                  <a:pt x="33148" y="376961"/>
                </a:lnTo>
                <a:lnTo>
                  <a:pt x="44528" y="388575"/>
                </a:lnTo>
                <a:lnTo>
                  <a:pt x="48334" y="390495"/>
                </a:lnTo>
                <a:lnTo>
                  <a:pt x="52776" y="391775"/>
                </a:lnTo>
                <a:lnTo>
                  <a:pt x="57643" y="392628"/>
                </a:lnTo>
                <a:lnTo>
                  <a:pt x="65590" y="393577"/>
                </a:lnTo>
                <a:lnTo>
                  <a:pt x="73249" y="393998"/>
                </a:lnTo>
                <a:lnTo>
                  <a:pt x="83004" y="394185"/>
                </a:lnTo>
                <a:lnTo>
                  <a:pt x="88272" y="393283"/>
                </a:lnTo>
                <a:lnTo>
                  <a:pt x="93689" y="391728"/>
                </a:lnTo>
                <a:lnTo>
                  <a:pt x="99205" y="389740"/>
                </a:lnTo>
                <a:lnTo>
                  <a:pt x="103835" y="387461"/>
                </a:lnTo>
                <a:lnTo>
                  <a:pt x="115855" y="379705"/>
                </a:lnTo>
                <a:lnTo>
                  <a:pt x="120650" y="376961"/>
                </a:lnTo>
                <a:lnTo>
                  <a:pt x="125752" y="374180"/>
                </a:lnTo>
                <a:lnTo>
                  <a:pt x="131058" y="370421"/>
                </a:lnTo>
                <a:lnTo>
                  <a:pt x="136501" y="366010"/>
                </a:lnTo>
                <a:lnTo>
                  <a:pt x="142034" y="361164"/>
                </a:lnTo>
                <a:lnTo>
                  <a:pt x="147627" y="356981"/>
                </a:lnTo>
                <a:lnTo>
                  <a:pt x="153262" y="353240"/>
                </a:lnTo>
                <a:lnTo>
                  <a:pt x="158923" y="349794"/>
                </a:lnTo>
                <a:lnTo>
                  <a:pt x="164602" y="344638"/>
                </a:lnTo>
                <a:lnTo>
                  <a:pt x="170293" y="338344"/>
                </a:lnTo>
                <a:lnTo>
                  <a:pt x="175993" y="331290"/>
                </a:lnTo>
                <a:lnTo>
                  <a:pt x="181697" y="323730"/>
                </a:lnTo>
                <a:lnTo>
                  <a:pt x="193115" y="307710"/>
                </a:lnTo>
                <a:lnTo>
                  <a:pt x="197874" y="300390"/>
                </a:lnTo>
                <a:lnTo>
                  <a:pt x="202000" y="293605"/>
                </a:lnTo>
                <a:lnTo>
                  <a:pt x="205703" y="287177"/>
                </a:lnTo>
                <a:lnTo>
                  <a:pt x="210076" y="280034"/>
                </a:lnTo>
                <a:lnTo>
                  <a:pt x="220016" y="264477"/>
                </a:lnTo>
                <a:lnTo>
                  <a:pt x="224380" y="257281"/>
                </a:lnTo>
                <a:lnTo>
                  <a:pt x="228243" y="250578"/>
                </a:lnTo>
                <a:lnTo>
                  <a:pt x="235074" y="238051"/>
                </a:lnTo>
                <a:lnTo>
                  <a:pt x="241286" y="226133"/>
                </a:lnTo>
                <a:lnTo>
                  <a:pt x="244681" y="214486"/>
                </a:lnTo>
                <a:lnTo>
                  <a:pt x="246191" y="203913"/>
                </a:lnTo>
                <a:lnTo>
                  <a:pt x="247040" y="192605"/>
                </a:lnTo>
                <a:lnTo>
                  <a:pt x="247292" y="183222"/>
                </a:lnTo>
                <a:lnTo>
                  <a:pt x="247384" y="168638"/>
                </a:lnTo>
                <a:lnTo>
                  <a:pt x="245483" y="166718"/>
                </a:lnTo>
                <a:lnTo>
                  <a:pt x="242312" y="165438"/>
                </a:lnTo>
                <a:lnTo>
                  <a:pt x="232635" y="163384"/>
                </a:lnTo>
                <a:lnTo>
                  <a:pt x="230888" y="164167"/>
                </a:lnTo>
                <a:lnTo>
                  <a:pt x="226408" y="167578"/>
                </a:lnTo>
                <a:lnTo>
                  <a:pt x="222927" y="168869"/>
                </a:lnTo>
                <a:lnTo>
                  <a:pt x="218702" y="169729"/>
                </a:lnTo>
                <a:lnTo>
                  <a:pt x="213979" y="170303"/>
                </a:lnTo>
                <a:lnTo>
                  <a:pt x="209879" y="171638"/>
                </a:lnTo>
                <a:lnTo>
                  <a:pt x="202783" y="175661"/>
                </a:lnTo>
                <a:lnTo>
                  <a:pt x="196454" y="183164"/>
                </a:lnTo>
                <a:lnTo>
                  <a:pt x="190467" y="191897"/>
                </a:lnTo>
                <a:lnTo>
                  <a:pt x="184630" y="198952"/>
                </a:lnTo>
                <a:lnTo>
                  <a:pt x="178861" y="207803"/>
                </a:lnTo>
                <a:lnTo>
                  <a:pt x="173122" y="218087"/>
                </a:lnTo>
                <a:lnTo>
                  <a:pt x="167397" y="229007"/>
                </a:lnTo>
                <a:lnTo>
                  <a:pt x="164217" y="240211"/>
                </a:lnTo>
                <a:lnTo>
                  <a:pt x="161851" y="251541"/>
                </a:lnTo>
                <a:lnTo>
                  <a:pt x="157625" y="262926"/>
                </a:lnTo>
                <a:lnTo>
                  <a:pt x="155111" y="274336"/>
                </a:lnTo>
                <a:lnTo>
                  <a:pt x="153994" y="285757"/>
                </a:lnTo>
                <a:lnTo>
                  <a:pt x="153498" y="297183"/>
                </a:lnTo>
                <a:lnTo>
                  <a:pt x="153218" y="309776"/>
                </a:lnTo>
                <a:lnTo>
                  <a:pt x="153111" y="335845"/>
                </a:lnTo>
                <a:lnTo>
                  <a:pt x="154060" y="339149"/>
                </a:lnTo>
                <a:lnTo>
                  <a:pt x="160483" y="349662"/>
                </a:lnTo>
                <a:lnTo>
                  <a:pt x="166224" y="353208"/>
                </a:lnTo>
                <a:lnTo>
                  <a:pt x="174173" y="357006"/>
                </a:lnTo>
                <a:lnTo>
                  <a:pt x="180881" y="358695"/>
                </a:lnTo>
                <a:lnTo>
                  <a:pt x="187037" y="359445"/>
                </a:lnTo>
                <a:lnTo>
                  <a:pt x="192949" y="359778"/>
                </a:lnTo>
                <a:lnTo>
                  <a:pt x="198751" y="359927"/>
                </a:lnTo>
                <a:lnTo>
                  <a:pt x="244688" y="360042"/>
                </a:lnTo>
                <a:lnTo>
                  <a:pt x="249401" y="359091"/>
                </a:lnTo>
                <a:lnTo>
                  <a:pt x="253496" y="357504"/>
                </a:lnTo>
                <a:lnTo>
                  <a:pt x="264543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557"/>
          <p:cNvSpPr/>
          <p:nvPr/>
        </p:nvSpPr>
        <p:spPr>
          <a:xfrm>
            <a:off x="4134802" y="6052185"/>
            <a:ext cx="171041" cy="281657"/>
          </a:xfrm>
          <a:custGeom>
            <a:avLst/>
            <a:gdLst/>
            <a:ahLst/>
            <a:cxnLst/>
            <a:rect l="0" t="0" r="0" b="0"/>
            <a:pathLst>
              <a:path w="171041" h="281657">
                <a:moveTo>
                  <a:pt x="145732" y="0"/>
                </a:moveTo>
                <a:lnTo>
                  <a:pt x="125333" y="0"/>
                </a:lnTo>
                <a:lnTo>
                  <a:pt x="122607" y="952"/>
                </a:lnTo>
                <a:lnTo>
                  <a:pt x="119839" y="2540"/>
                </a:lnTo>
                <a:lnTo>
                  <a:pt x="117040" y="4551"/>
                </a:lnTo>
                <a:lnTo>
                  <a:pt x="113269" y="6844"/>
                </a:lnTo>
                <a:lnTo>
                  <a:pt x="108850" y="9324"/>
                </a:lnTo>
                <a:lnTo>
                  <a:pt x="103999" y="11931"/>
                </a:lnTo>
                <a:lnTo>
                  <a:pt x="99813" y="14622"/>
                </a:lnTo>
                <a:lnTo>
                  <a:pt x="96069" y="17368"/>
                </a:lnTo>
                <a:lnTo>
                  <a:pt x="92622" y="20151"/>
                </a:lnTo>
                <a:lnTo>
                  <a:pt x="88418" y="22959"/>
                </a:lnTo>
                <a:lnTo>
                  <a:pt x="83710" y="25783"/>
                </a:lnTo>
                <a:lnTo>
                  <a:pt x="78667" y="28619"/>
                </a:lnTo>
                <a:lnTo>
                  <a:pt x="74352" y="31462"/>
                </a:lnTo>
                <a:lnTo>
                  <a:pt x="70523" y="34310"/>
                </a:lnTo>
                <a:lnTo>
                  <a:pt x="67018" y="37160"/>
                </a:lnTo>
                <a:lnTo>
                  <a:pt x="63729" y="40966"/>
                </a:lnTo>
                <a:lnTo>
                  <a:pt x="60584" y="45408"/>
                </a:lnTo>
                <a:lnTo>
                  <a:pt x="57534" y="50275"/>
                </a:lnTo>
                <a:lnTo>
                  <a:pt x="53596" y="55423"/>
                </a:lnTo>
                <a:lnTo>
                  <a:pt x="49066" y="60762"/>
                </a:lnTo>
                <a:lnTo>
                  <a:pt x="39905" y="70820"/>
                </a:lnTo>
                <a:lnTo>
                  <a:pt x="32658" y="78465"/>
                </a:lnTo>
                <a:lnTo>
                  <a:pt x="23223" y="88125"/>
                </a:lnTo>
                <a:lnTo>
                  <a:pt x="21197" y="92087"/>
                </a:lnTo>
                <a:lnTo>
                  <a:pt x="19846" y="96634"/>
                </a:lnTo>
                <a:lnTo>
                  <a:pt x="18946" y="101570"/>
                </a:lnTo>
                <a:lnTo>
                  <a:pt x="15405" y="109595"/>
                </a:lnTo>
                <a:lnTo>
                  <a:pt x="11609" y="116336"/>
                </a:lnTo>
                <a:lnTo>
                  <a:pt x="9472" y="124534"/>
                </a:lnTo>
                <a:lnTo>
                  <a:pt x="8973" y="126786"/>
                </a:lnTo>
                <a:lnTo>
                  <a:pt x="9791" y="127386"/>
                </a:lnTo>
                <a:lnTo>
                  <a:pt x="13242" y="128054"/>
                </a:lnTo>
                <a:lnTo>
                  <a:pt x="14543" y="129184"/>
                </a:lnTo>
                <a:lnTo>
                  <a:pt x="15410" y="130890"/>
                </a:lnTo>
                <a:lnTo>
                  <a:pt x="15989" y="132980"/>
                </a:lnTo>
                <a:lnTo>
                  <a:pt x="17327" y="134373"/>
                </a:lnTo>
                <a:lnTo>
                  <a:pt x="19171" y="135302"/>
                </a:lnTo>
                <a:lnTo>
                  <a:pt x="23761" y="136334"/>
                </a:lnTo>
                <a:lnTo>
                  <a:pt x="28975" y="136793"/>
                </a:lnTo>
                <a:lnTo>
                  <a:pt x="32652" y="136915"/>
                </a:lnTo>
                <a:lnTo>
                  <a:pt x="41817" y="137051"/>
                </a:lnTo>
                <a:lnTo>
                  <a:pt x="45976" y="136134"/>
                </a:lnTo>
                <a:lnTo>
                  <a:pt x="49701" y="134571"/>
                </a:lnTo>
                <a:lnTo>
                  <a:pt x="53136" y="132577"/>
                </a:lnTo>
                <a:lnTo>
                  <a:pt x="57332" y="131247"/>
                </a:lnTo>
                <a:lnTo>
                  <a:pt x="62034" y="130360"/>
                </a:lnTo>
                <a:lnTo>
                  <a:pt x="67073" y="129770"/>
                </a:lnTo>
                <a:lnTo>
                  <a:pt x="72338" y="129375"/>
                </a:lnTo>
                <a:lnTo>
                  <a:pt x="77753" y="129112"/>
                </a:lnTo>
                <a:lnTo>
                  <a:pt x="91936" y="128743"/>
                </a:lnTo>
                <a:lnTo>
                  <a:pt x="126094" y="128596"/>
                </a:lnTo>
                <a:lnTo>
                  <a:pt x="131687" y="129546"/>
                </a:lnTo>
                <a:lnTo>
                  <a:pt x="137322" y="131131"/>
                </a:lnTo>
                <a:lnTo>
                  <a:pt x="142983" y="133141"/>
                </a:lnTo>
                <a:lnTo>
                  <a:pt x="147709" y="134480"/>
                </a:lnTo>
                <a:lnTo>
                  <a:pt x="151813" y="135373"/>
                </a:lnTo>
                <a:lnTo>
                  <a:pt x="155501" y="135969"/>
                </a:lnTo>
                <a:lnTo>
                  <a:pt x="157960" y="137318"/>
                </a:lnTo>
                <a:lnTo>
                  <a:pt x="159599" y="139170"/>
                </a:lnTo>
                <a:lnTo>
                  <a:pt x="162373" y="143768"/>
                </a:lnTo>
                <a:lnTo>
                  <a:pt x="166781" y="148987"/>
                </a:lnTo>
                <a:lnTo>
                  <a:pt x="168337" y="151712"/>
                </a:lnTo>
                <a:lnTo>
                  <a:pt x="170067" y="157280"/>
                </a:lnTo>
                <a:lnTo>
                  <a:pt x="171040" y="165769"/>
                </a:lnTo>
                <a:lnTo>
                  <a:pt x="170224" y="168615"/>
                </a:lnTo>
                <a:lnTo>
                  <a:pt x="166778" y="174318"/>
                </a:lnTo>
                <a:lnTo>
                  <a:pt x="164611" y="182567"/>
                </a:lnTo>
                <a:lnTo>
                  <a:pt x="164033" y="187434"/>
                </a:lnTo>
                <a:lnTo>
                  <a:pt x="162695" y="191631"/>
                </a:lnTo>
                <a:lnTo>
                  <a:pt x="158669" y="198834"/>
                </a:lnTo>
                <a:lnTo>
                  <a:pt x="155310" y="203041"/>
                </a:lnTo>
                <a:lnTo>
                  <a:pt x="151165" y="207750"/>
                </a:lnTo>
                <a:lnTo>
                  <a:pt x="146496" y="212795"/>
                </a:lnTo>
                <a:lnTo>
                  <a:pt x="141479" y="217111"/>
                </a:lnTo>
                <a:lnTo>
                  <a:pt x="136230" y="220940"/>
                </a:lnTo>
                <a:lnTo>
                  <a:pt x="130825" y="224446"/>
                </a:lnTo>
                <a:lnTo>
                  <a:pt x="126269" y="228688"/>
                </a:lnTo>
                <a:lnTo>
                  <a:pt x="122280" y="233421"/>
                </a:lnTo>
                <a:lnTo>
                  <a:pt x="118667" y="238481"/>
                </a:lnTo>
                <a:lnTo>
                  <a:pt x="114354" y="242807"/>
                </a:lnTo>
                <a:lnTo>
                  <a:pt x="109574" y="246644"/>
                </a:lnTo>
                <a:lnTo>
                  <a:pt x="104481" y="250155"/>
                </a:lnTo>
                <a:lnTo>
                  <a:pt x="99182" y="253447"/>
                </a:lnTo>
                <a:lnTo>
                  <a:pt x="93744" y="256595"/>
                </a:lnTo>
                <a:lnTo>
                  <a:pt x="82621" y="262632"/>
                </a:lnTo>
                <a:lnTo>
                  <a:pt x="71328" y="268490"/>
                </a:lnTo>
                <a:lnTo>
                  <a:pt x="65649" y="270434"/>
                </a:lnTo>
                <a:lnTo>
                  <a:pt x="59959" y="271728"/>
                </a:lnTo>
                <a:lnTo>
                  <a:pt x="54260" y="272592"/>
                </a:lnTo>
                <a:lnTo>
                  <a:pt x="49508" y="273168"/>
                </a:lnTo>
                <a:lnTo>
                  <a:pt x="45388" y="273552"/>
                </a:lnTo>
                <a:lnTo>
                  <a:pt x="41689" y="273808"/>
                </a:lnTo>
                <a:lnTo>
                  <a:pt x="37317" y="274931"/>
                </a:lnTo>
                <a:lnTo>
                  <a:pt x="32499" y="276632"/>
                </a:lnTo>
                <a:lnTo>
                  <a:pt x="27381" y="278719"/>
                </a:lnTo>
                <a:lnTo>
                  <a:pt x="23016" y="280110"/>
                </a:lnTo>
                <a:lnTo>
                  <a:pt x="19154" y="281037"/>
                </a:lnTo>
                <a:lnTo>
                  <a:pt x="15627" y="281656"/>
                </a:lnTo>
                <a:lnTo>
                  <a:pt x="12323" y="281115"/>
                </a:lnTo>
                <a:lnTo>
                  <a:pt x="9168" y="279802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558"/>
          <p:cNvSpPr/>
          <p:nvPr/>
        </p:nvSpPr>
        <p:spPr>
          <a:xfrm>
            <a:off x="4340542" y="6009322"/>
            <a:ext cx="188582" cy="317183"/>
          </a:xfrm>
          <a:custGeom>
            <a:avLst/>
            <a:gdLst/>
            <a:ahLst/>
            <a:cxnLst/>
            <a:rect l="0" t="0" r="0" b="0"/>
            <a:pathLst>
              <a:path w="188582" h="317183">
                <a:moveTo>
                  <a:pt x="162878" y="0"/>
                </a:moveTo>
                <a:lnTo>
                  <a:pt x="154409" y="0"/>
                </a:lnTo>
                <a:lnTo>
                  <a:pt x="154336" y="4551"/>
                </a:lnTo>
                <a:lnTo>
                  <a:pt x="153373" y="6844"/>
                </a:lnTo>
                <a:lnTo>
                  <a:pt x="147467" y="15574"/>
                </a:lnTo>
                <a:lnTo>
                  <a:pt x="142376" y="24702"/>
                </a:lnTo>
                <a:lnTo>
                  <a:pt x="138732" y="28851"/>
                </a:lnTo>
                <a:lnTo>
                  <a:pt x="134398" y="32569"/>
                </a:lnTo>
                <a:lnTo>
                  <a:pt x="129604" y="36000"/>
                </a:lnTo>
                <a:lnTo>
                  <a:pt x="124503" y="40193"/>
                </a:lnTo>
                <a:lnTo>
                  <a:pt x="119197" y="44893"/>
                </a:lnTo>
                <a:lnTo>
                  <a:pt x="108222" y="55195"/>
                </a:lnTo>
                <a:lnTo>
                  <a:pt x="80155" y="82770"/>
                </a:lnTo>
                <a:lnTo>
                  <a:pt x="48973" y="113906"/>
                </a:lnTo>
                <a:lnTo>
                  <a:pt x="46936" y="116895"/>
                </a:lnTo>
                <a:lnTo>
                  <a:pt x="44673" y="122756"/>
                </a:lnTo>
                <a:lnTo>
                  <a:pt x="43117" y="124700"/>
                </a:lnTo>
                <a:lnTo>
                  <a:pt x="41128" y="125996"/>
                </a:lnTo>
                <a:lnTo>
                  <a:pt x="35640" y="128076"/>
                </a:lnTo>
                <a:lnTo>
                  <a:pt x="36143" y="129199"/>
                </a:lnTo>
                <a:lnTo>
                  <a:pt x="41789" y="135924"/>
                </a:lnTo>
                <a:lnTo>
                  <a:pt x="43100" y="136336"/>
                </a:lnTo>
                <a:lnTo>
                  <a:pt x="47095" y="136794"/>
                </a:lnTo>
                <a:lnTo>
                  <a:pt x="52046" y="136997"/>
                </a:lnTo>
                <a:lnTo>
                  <a:pt x="60188" y="137112"/>
                </a:lnTo>
                <a:lnTo>
                  <a:pt x="76024" y="137151"/>
                </a:lnTo>
                <a:lnTo>
                  <a:pt x="80210" y="136201"/>
                </a:lnTo>
                <a:lnTo>
                  <a:pt x="83953" y="134616"/>
                </a:lnTo>
                <a:lnTo>
                  <a:pt x="87402" y="132606"/>
                </a:lnTo>
                <a:lnTo>
                  <a:pt x="91605" y="131267"/>
                </a:lnTo>
                <a:lnTo>
                  <a:pt x="96312" y="130374"/>
                </a:lnTo>
                <a:lnTo>
                  <a:pt x="101356" y="129778"/>
                </a:lnTo>
                <a:lnTo>
                  <a:pt x="106623" y="129382"/>
                </a:lnTo>
                <a:lnTo>
                  <a:pt x="112040" y="129117"/>
                </a:lnTo>
                <a:lnTo>
                  <a:pt x="123138" y="128823"/>
                </a:lnTo>
                <a:lnTo>
                  <a:pt x="146932" y="128618"/>
                </a:lnTo>
                <a:lnTo>
                  <a:pt x="151294" y="129561"/>
                </a:lnTo>
                <a:lnTo>
                  <a:pt x="156108" y="131141"/>
                </a:lnTo>
                <a:lnTo>
                  <a:pt x="161222" y="133148"/>
                </a:lnTo>
                <a:lnTo>
                  <a:pt x="165584" y="134485"/>
                </a:lnTo>
                <a:lnTo>
                  <a:pt x="169445" y="135377"/>
                </a:lnTo>
                <a:lnTo>
                  <a:pt x="172970" y="135971"/>
                </a:lnTo>
                <a:lnTo>
                  <a:pt x="176274" y="137320"/>
                </a:lnTo>
                <a:lnTo>
                  <a:pt x="179428" y="139172"/>
                </a:lnTo>
                <a:lnTo>
                  <a:pt x="182484" y="141358"/>
                </a:lnTo>
                <a:lnTo>
                  <a:pt x="184520" y="143769"/>
                </a:lnTo>
                <a:lnTo>
                  <a:pt x="185879" y="146329"/>
                </a:lnTo>
                <a:lnTo>
                  <a:pt x="187388" y="151713"/>
                </a:lnTo>
                <a:lnTo>
                  <a:pt x="188238" y="160099"/>
                </a:lnTo>
                <a:lnTo>
                  <a:pt x="188489" y="169569"/>
                </a:lnTo>
                <a:lnTo>
                  <a:pt x="188581" y="190264"/>
                </a:lnTo>
                <a:lnTo>
                  <a:pt x="186049" y="199180"/>
                </a:lnTo>
                <a:lnTo>
                  <a:pt x="184040" y="204224"/>
                </a:lnTo>
                <a:lnTo>
                  <a:pt x="181748" y="209492"/>
                </a:lnTo>
                <a:lnTo>
                  <a:pt x="176662" y="220425"/>
                </a:lnTo>
                <a:lnTo>
                  <a:pt x="173020" y="226008"/>
                </a:lnTo>
                <a:lnTo>
                  <a:pt x="168686" y="231635"/>
                </a:lnTo>
                <a:lnTo>
                  <a:pt x="163893" y="237290"/>
                </a:lnTo>
                <a:lnTo>
                  <a:pt x="159744" y="242966"/>
                </a:lnTo>
                <a:lnTo>
                  <a:pt x="156026" y="248655"/>
                </a:lnTo>
                <a:lnTo>
                  <a:pt x="152595" y="254353"/>
                </a:lnTo>
                <a:lnTo>
                  <a:pt x="147450" y="259104"/>
                </a:lnTo>
                <a:lnTo>
                  <a:pt x="141163" y="263223"/>
                </a:lnTo>
                <a:lnTo>
                  <a:pt x="115091" y="276679"/>
                </a:lnTo>
                <a:lnTo>
                  <a:pt x="110065" y="280655"/>
                </a:lnTo>
                <a:lnTo>
                  <a:pt x="105761" y="285211"/>
                </a:lnTo>
                <a:lnTo>
                  <a:pt x="101940" y="290153"/>
                </a:lnTo>
                <a:lnTo>
                  <a:pt x="97487" y="293448"/>
                </a:lnTo>
                <a:lnTo>
                  <a:pt x="92614" y="295645"/>
                </a:lnTo>
                <a:lnTo>
                  <a:pt x="87460" y="297108"/>
                </a:lnTo>
                <a:lnTo>
                  <a:pt x="82119" y="299038"/>
                </a:lnTo>
                <a:lnTo>
                  <a:pt x="76654" y="301276"/>
                </a:lnTo>
                <a:lnTo>
                  <a:pt x="71105" y="303720"/>
                </a:lnTo>
                <a:lnTo>
                  <a:pt x="59860" y="308977"/>
                </a:lnTo>
                <a:lnTo>
                  <a:pt x="54194" y="311712"/>
                </a:lnTo>
                <a:lnTo>
                  <a:pt x="49464" y="313536"/>
                </a:lnTo>
                <a:lnTo>
                  <a:pt x="45359" y="314751"/>
                </a:lnTo>
                <a:lnTo>
                  <a:pt x="41669" y="315562"/>
                </a:lnTo>
                <a:lnTo>
                  <a:pt x="37304" y="316102"/>
                </a:lnTo>
                <a:lnTo>
                  <a:pt x="32489" y="316463"/>
                </a:lnTo>
                <a:lnTo>
                  <a:pt x="23012" y="316862"/>
                </a:lnTo>
                <a:lnTo>
                  <a:pt x="10662" y="317140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559"/>
          <p:cNvSpPr/>
          <p:nvPr/>
        </p:nvSpPr>
        <p:spPr>
          <a:xfrm>
            <a:off x="775716" y="5220701"/>
            <a:ext cx="641604" cy="497112"/>
          </a:xfrm>
          <a:custGeom>
            <a:avLst/>
            <a:gdLst/>
            <a:ahLst/>
            <a:cxnLst/>
            <a:rect l="0" t="0" r="0" b="0"/>
            <a:pathLst>
              <a:path w="641604" h="497112">
                <a:moveTo>
                  <a:pt x="238696" y="239981"/>
                </a:moveTo>
                <a:lnTo>
                  <a:pt x="223096" y="239981"/>
                </a:lnTo>
                <a:lnTo>
                  <a:pt x="219698" y="237441"/>
                </a:lnTo>
                <a:lnTo>
                  <a:pt x="217458" y="235431"/>
                </a:lnTo>
                <a:lnTo>
                  <a:pt x="215012" y="234090"/>
                </a:lnTo>
                <a:lnTo>
                  <a:pt x="207019" y="231251"/>
                </a:lnTo>
                <a:lnTo>
                  <a:pt x="198619" y="225752"/>
                </a:lnTo>
                <a:lnTo>
                  <a:pt x="192944" y="224133"/>
                </a:lnTo>
                <a:lnTo>
                  <a:pt x="184394" y="223220"/>
                </a:lnTo>
                <a:lnTo>
                  <a:pt x="181540" y="222140"/>
                </a:lnTo>
                <a:lnTo>
                  <a:pt x="175828" y="218399"/>
                </a:lnTo>
                <a:lnTo>
                  <a:pt x="167575" y="216102"/>
                </a:lnTo>
                <a:lnTo>
                  <a:pt x="148050" y="214506"/>
                </a:lnTo>
                <a:lnTo>
                  <a:pt x="141894" y="214371"/>
                </a:lnTo>
                <a:lnTo>
                  <a:pt x="138919" y="215288"/>
                </a:lnTo>
                <a:lnTo>
                  <a:pt x="133073" y="218846"/>
                </a:lnTo>
                <a:lnTo>
                  <a:pt x="124760" y="221063"/>
                </a:lnTo>
                <a:lnTo>
                  <a:pt x="119876" y="221654"/>
                </a:lnTo>
                <a:lnTo>
                  <a:pt x="115668" y="223953"/>
                </a:lnTo>
                <a:lnTo>
                  <a:pt x="99530" y="238791"/>
                </a:lnTo>
                <a:lnTo>
                  <a:pt x="83797" y="250740"/>
                </a:lnTo>
                <a:lnTo>
                  <a:pt x="72697" y="260955"/>
                </a:lnTo>
                <a:lnTo>
                  <a:pt x="61414" y="271846"/>
                </a:lnTo>
                <a:lnTo>
                  <a:pt x="52589" y="283036"/>
                </a:lnTo>
                <a:lnTo>
                  <a:pt x="34612" y="310292"/>
                </a:lnTo>
                <a:lnTo>
                  <a:pt x="28929" y="323936"/>
                </a:lnTo>
                <a:lnTo>
                  <a:pt x="25451" y="336349"/>
                </a:lnTo>
                <a:lnTo>
                  <a:pt x="15457" y="362381"/>
                </a:lnTo>
                <a:lnTo>
                  <a:pt x="10891" y="377248"/>
                </a:lnTo>
                <a:lnTo>
                  <a:pt x="8862" y="390206"/>
                </a:lnTo>
                <a:lnTo>
                  <a:pt x="5420" y="402315"/>
                </a:lnTo>
                <a:lnTo>
                  <a:pt x="1668" y="414047"/>
                </a:lnTo>
                <a:lnTo>
                  <a:pt x="0" y="425612"/>
                </a:lnTo>
                <a:lnTo>
                  <a:pt x="1799" y="437101"/>
                </a:lnTo>
                <a:lnTo>
                  <a:pt x="4821" y="448557"/>
                </a:lnTo>
                <a:lnTo>
                  <a:pt x="6164" y="459999"/>
                </a:lnTo>
                <a:lnTo>
                  <a:pt x="8427" y="464765"/>
                </a:lnTo>
                <a:lnTo>
                  <a:pt x="11841" y="468895"/>
                </a:lnTo>
                <a:lnTo>
                  <a:pt x="16022" y="472600"/>
                </a:lnTo>
                <a:lnTo>
                  <a:pt x="18809" y="476023"/>
                </a:lnTo>
                <a:lnTo>
                  <a:pt x="21906" y="482366"/>
                </a:lnTo>
                <a:lnTo>
                  <a:pt x="24637" y="485391"/>
                </a:lnTo>
                <a:lnTo>
                  <a:pt x="32751" y="491292"/>
                </a:lnTo>
                <a:lnTo>
                  <a:pt x="40167" y="494550"/>
                </a:lnTo>
                <a:lnTo>
                  <a:pt x="47591" y="495998"/>
                </a:lnTo>
                <a:lnTo>
                  <a:pt x="62480" y="496813"/>
                </a:lnTo>
                <a:lnTo>
                  <a:pt x="82039" y="497089"/>
                </a:lnTo>
                <a:lnTo>
                  <a:pt x="85680" y="497111"/>
                </a:lnTo>
                <a:lnTo>
                  <a:pt x="89060" y="496174"/>
                </a:lnTo>
                <a:lnTo>
                  <a:pt x="108807" y="485220"/>
                </a:lnTo>
                <a:lnTo>
                  <a:pt x="124857" y="472453"/>
                </a:lnTo>
                <a:lnTo>
                  <a:pt x="136031" y="462047"/>
                </a:lnTo>
                <a:lnTo>
                  <a:pt x="141678" y="456605"/>
                </a:lnTo>
                <a:lnTo>
                  <a:pt x="150492" y="442938"/>
                </a:lnTo>
                <a:lnTo>
                  <a:pt x="154176" y="435294"/>
                </a:lnTo>
                <a:lnTo>
                  <a:pt x="158537" y="427339"/>
                </a:lnTo>
                <a:lnTo>
                  <a:pt x="163349" y="419179"/>
                </a:lnTo>
                <a:lnTo>
                  <a:pt x="168462" y="410881"/>
                </a:lnTo>
                <a:lnTo>
                  <a:pt x="172823" y="402492"/>
                </a:lnTo>
                <a:lnTo>
                  <a:pt x="176683" y="394042"/>
                </a:lnTo>
                <a:lnTo>
                  <a:pt x="180209" y="385551"/>
                </a:lnTo>
                <a:lnTo>
                  <a:pt x="183512" y="376080"/>
                </a:lnTo>
                <a:lnTo>
                  <a:pt x="186667" y="365956"/>
                </a:lnTo>
                <a:lnTo>
                  <a:pt x="192712" y="344548"/>
                </a:lnTo>
                <a:lnTo>
                  <a:pt x="207229" y="288406"/>
                </a:lnTo>
                <a:lnTo>
                  <a:pt x="209145" y="277027"/>
                </a:lnTo>
                <a:lnTo>
                  <a:pt x="210423" y="265631"/>
                </a:lnTo>
                <a:lnTo>
                  <a:pt x="211275" y="254223"/>
                </a:lnTo>
                <a:lnTo>
                  <a:pt x="211843" y="242808"/>
                </a:lnTo>
                <a:lnTo>
                  <a:pt x="212474" y="219965"/>
                </a:lnTo>
                <a:lnTo>
                  <a:pt x="212965" y="121659"/>
                </a:lnTo>
                <a:lnTo>
                  <a:pt x="212975" y="94750"/>
                </a:lnTo>
                <a:lnTo>
                  <a:pt x="212023" y="86010"/>
                </a:lnTo>
                <a:lnTo>
                  <a:pt x="210437" y="77327"/>
                </a:lnTo>
                <a:lnTo>
                  <a:pt x="208427" y="68680"/>
                </a:lnTo>
                <a:lnTo>
                  <a:pt x="203653" y="53992"/>
                </a:lnTo>
                <a:lnTo>
                  <a:pt x="199309" y="41114"/>
                </a:lnTo>
                <a:lnTo>
                  <a:pt x="197378" y="29041"/>
                </a:lnTo>
                <a:lnTo>
                  <a:pt x="193980" y="19865"/>
                </a:lnTo>
                <a:lnTo>
                  <a:pt x="190247" y="12612"/>
                </a:lnTo>
                <a:lnTo>
                  <a:pt x="188588" y="6213"/>
                </a:lnTo>
                <a:lnTo>
                  <a:pt x="187193" y="4126"/>
                </a:lnTo>
                <a:lnTo>
                  <a:pt x="185311" y="2734"/>
                </a:lnTo>
                <a:lnTo>
                  <a:pt x="178803" y="0"/>
                </a:lnTo>
                <a:lnTo>
                  <a:pt x="178711" y="13648"/>
                </a:lnTo>
                <a:lnTo>
                  <a:pt x="178691" y="40255"/>
                </a:lnTo>
                <a:lnTo>
                  <a:pt x="181230" y="54059"/>
                </a:lnTo>
                <a:lnTo>
                  <a:pt x="183240" y="61741"/>
                </a:lnTo>
                <a:lnTo>
                  <a:pt x="184580" y="70672"/>
                </a:lnTo>
                <a:lnTo>
                  <a:pt x="185474" y="80435"/>
                </a:lnTo>
                <a:lnTo>
                  <a:pt x="186070" y="90755"/>
                </a:lnTo>
                <a:lnTo>
                  <a:pt x="186731" y="109841"/>
                </a:lnTo>
                <a:lnTo>
                  <a:pt x="187104" y="139191"/>
                </a:lnTo>
                <a:lnTo>
                  <a:pt x="187156" y="149927"/>
                </a:lnTo>
                <a:lnTo>
                  <a:pt x="188144" y="160895"/>
                </a:lnTo>
                <a:lnTo>
                  <a:pt x="189755" y="172017"/>
                </a:lnTo>
                <a:lnTo>
                  <a:pt x="191781" y="183242"/>
                </a:lnTo>
                <a:lnTo>
                  <a:pt x="193132" y="194535"/>
                </a:lnTo>
                <a:lnTo>
                  <a:pt x="194032" y="205874"/>
                </a:lnTo>
                <a:lnTo>
                  <a:pt x="194633" y="217243"/>
                </a:lnTo>
                <a:lnTo>
                  <a:pt x="195985" y="228633"/>
                </a:lnTo>
                <a:lnTo>
                  <a:pt x="197840" y="240035"/>
                </a:lnTo>
                <a:lnTo>
                  <a:pt x="200028" y="251447"/>
                </a:lnTo>
                <a:lnTo>
                  <a:pt x="205000" y="274288"/>
                </a:lnTo>
                <a:lnTo>
                  <a:pt x="207660" y="285712"/>
                </a:lnTo>
                <a:lnTo>
                  <a:pt x="210385" y="296186"/>
                </a:lnTo>
                <a:lnTo>
                  <a:pt x="213155" y="306026"/>
                </a:lnTo>
                <a:lnTo>
                  <a:pt x="215953" y="315444"/>
                </a:lnTo>
                <a:lnTo>
                  <a:pt x="219724" y="324580"/>
                </a:lnTo>
                <a:lnTo>
                  <a:pt x="224143" y="333528"/>
                </a:lnTo>
                <a:lnTo>
                  <a:pt x="228994" y="342350"/>
                </a:lnTo>
                <a:lnTo>
                  <a:pt x="233180" y="351090"/>
                </a:lnTo>
                <a:lnTo>
                  <a:pt x="236924" y="359774"/>
                </a:lnTo>
                <a:lnTo>
                  <a:pt x="240372" y="368421"/>
                </a:lnTo>
                <a:lnTo>
                  <a:pt x="246743" y="385648"/>
                </a:lnTo>
                <a:lnTo>
                  <a:pt x="249776" y="394242"/>
                </a:lnTo>
                <a:lnTo>
                  <a:pt x="253703" y="400924"/>
                </a:lnTo>
                <a:lnTo>
                  <a:pt x="263146" y="410889"/>
                </a:lnTo>
                <a:lnTo>
                  <a:pt x="279172" y="421854"/>
                </a:lnTo>
                <a:lnTo>
                  <a:pt x="292880" y="428128"/>
                </a:lnTo>
                <a:lnTo>
                  <a:pt x="307545" y="433140"/>
                </a:lnTo>
                <a:lnTo>
                  <a:pt x="320413" y="435366"/>
                </a:lnTo>
                <a:lnTo>
                  <a:pt x="335022" y="433817"/>
                </a:lnTo>
                <a:lnTo>
                  <a:pt x="349135" y="429953"/>
                </a:lnTo>
                <a:lnTo>
                  <a:pt x="364340" y="422423"/>
                </a:lnTo>
                <a:lnTo>
                  <a:pt x="378358" y="416951"/>
                </a:lnTo>
                <a:lnTo>
                  <a:pt x="391573" y="408804"/>
                </a:lnTo>
                <a:lnTo>
                  <a:pt x="409723" y="393508"/>
                </a:lnTo>
                <a:lnTo>
                  <a:pt x="422340" y="381558"/>
                </a:lnTo>
                <a:lnTo>
                  <a:pt x="437473" y="366722"/>
                </a:lnTo>
                <a:lnTo>
                  <a:pt x="448644" y="353143"/>
                </a:lnTo>
                <a:lnTo>
                  <a:pt x="468127" y="324353"/>
                </a:lnTo>
                <a:lnTo>
                  <a:pt x="476555" y="310500"/>
                </a:lnTo>
                <a:lnTo>
                  <a:pt x="483476" y="297040"/>
                </a:lnTo>
                <a:lnTo>
                  <a:pt x="489727" y="281534"/>
                </a:lnTo>
                <a:lnTo>
                  <a:pt x="493140" y="267657"/>
                </a:lnTo>
                <a:lnTo>
                  <a:pt x="495610" y="255139"/>
                </a:lnTo>
                <a:lnTo>
                  <a:pt x="499882" y="243225"/>
                </a:lnTo>
                <a:lnTo>
                  <a:pt x="502416" y="231581"/>
                </a:lnTo>
                <a:lnTo>
                  <a:pt x="503092" y="225809"/>
                </a:lnTo>
                <a:lnTo>
                  <a:pt x="501303" y="214315"/>
                </a:lnTo>
                <a:lnTo>
                  <a:pt x="497480" y="199674"/>
                </a:lnTo>
                <a:lnTo>
                  <a:pt x="496944" y="195964"/>
                </a:lnTo>
                <a:lnTo>
                  <a:pt x="494681" y="192539"/>
                </a:lnTo>
                <a:lnTo>
                  <a:pt x="487087" y="186193"/>
                </a:lnTo>
                <a:lnTo>
                  <a:pt x="479902" y="182738"/>
                </a:lnTo>
                <a:lnTo>
                  <a:pt x="470502" y="180793"/>
                </a:lnTo>
                <a:lnTo>
                  <a:pt x="458792" y="180135"/>
                </a:lnTo>
                <a:lnTo>
                  <a:pt x="455912" y="181034"/>
                </a:lnTo>
                <a:lnTo>
                  <a:pt x="450171" y="184572"/>
                </a:lnTo>
                <a:lnTo>
                  <a:pt x="437034" y="196470"/>
                </a:lnTo>
                <a:lnTo>
                  <a:pt x="425627" y="207510"/>
                </a:lnTo>
                <a:lnTo>
                  <a:pt x="419249" y="218882"/>
                </a:lnTo>
                <a:lnTo>
                  <a:pt x="412287" y="232509"/>
                </a:lnTo>
                <a:lnTo>
                  <a:pt x="402842" y="244915"/>
                </a:lnTo>
                <a:lnTo>
                  <a:pt x="394835" y="259319"/>
                </a:lnTo>
                <a:lnTo>
                  <a:pt x="391366" y="267160"/>
                </a:lnTo>
                <a:lnTo>
                  <a:pt x="388101" y="275246"/>
                </a:lnTo>
                <a:lnTo>
                  <a:pt x="381933" y="291849"/>
                </a:lnTo>
                <a:lnTo>
                  <a:pt x="378557" y="306214"/>
                </a:lnTo>
                <a:lnTo>
                  <a:pt x="377056" y="319900"/>
                </a:lnTo>
                <a:lnTo>
                  <a:pt x="376656" y="327551"/>
                </a:lnTo>
                <a:lnTo>
                  <a:pt x="376212" y="343671"/>
                </a:lnTo>
                <a:lnTo>
                  <a:pt x="376014" y="360360"/>
                </a:lnTo>
                <a:lnTo>
                  <a:pt x="378466" y="374763"/>
                </a:lnTo>
                <a:lnTo>
                  <a:pt x="382731" y="387514"/>
                </a:lnTo>
                <a:lnTo>
                  <a:pt x="387802" y="399531"/>
                </a:lnTo>
                <a:lnTo>
                  <a:pt x="395770" y="411222"/>
                </a:lnTo>
                <a:lnTo>
                  <a:pt x="405662" y="421816"/>
                </a:lnTo>
                <a:lnTo>
                  <a:pt x="421941" y="433135"/>
                </a:lnTo>
                <a:lnTo>
                  <a:pt x="433168" y="439492"/>
                </a:lnTo>
                <a:lnTo>
                  <a:pt x="444508" y="442953"/>
                </a:lnTo>
                <a:lnTo>
                  <a:pt x="464142" y="444901"/>
                </a:lnTo>
                <a:lnTo>
                  <a:pt x="478912" y="445357"/>
                </a:lnTo>
                <a:lnTo>
                  <a:pt x="498889" y="444660"/>
                </a:lnTo>
                <a:lnTo>
                  <a:pt x="514357" y="441123"/>
                </a:lnTo>
                <a:lnTo>
                  <a:pt x="530757" y="436375"/>
                </a:lnTo>
                <a:lnTo>
                  <a:pt x="547571" y="430137"/>
                </a:lnTo>
                <a:lnTo>
                  <a:pt x="564569" y="421015"/>
                </a:lnTo>
                <a:lnTo>
                  <a:pt x="581648" y="410611"/>
                </a:lnTo>
                <a:lnTo>
                  <a:pt x="598764" y="400589"/>
                </a:lnTo>
                <a:lnTo>
                  <a:pt x="615896" y="392960"/>
                </a:lnTo>
                <a:lnTo>
                  <a:pt x="622560" y="388639"/>
                </a:lnTo>
                <a:lnTo>
                  <a:pt x="627956" y="383854"/>
                </a:lnTo>
                <a:lnTo>
                  <a:pt x="641603" y="36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560"/>
          <p:cNvSpPr/>
          <p:nvPr/>
        </p:nvSpPr>
        <p:spPr>
          <a:xfrm>
            <a:off x="1410453" y="5220701"/>
            <a:ext cx="641232" cy="471277"/>
          </a:xfrm>
          <a:custGeom>
            <a:avLst/>
            <a:gdLst/>
            <a:ahLst/>
            <a:cxnLst/>
            <a:rect l="0" t="0" r="0" b="0"/>
            <a:pathLst>
              <a:path w="641232" h="471277">
                <a:moveTo>
                  <a:pt x="204034" y="188546"/>
                </a:moveTo>
                <a:lnTo>
                  <a:pt x="196653" y="181165"/>
                </a:lnTo>
                <a:lnTo>
                  <a:pt x="193451" y="180503"/>
                </a:lnTo>
                <a:lnTo>
                  <a:pt x="175600" y="180020"/>
                </a:lnTo>
                <a:lnTo>
                  <a:pt x="159471" y="179983"/>
                </a:lnTo>
                <a:lnTo>
                  <a:pt x="150573" y="182518"/>
                </a:lnTo>
                <a:lnTo>
                  <a:pt x="134854" y="189300"/>
                </a:lnTo>
                <a:lnTo>
                  <a:pt x="124710" y="194596"/>
                </a:lnTo>
                <a:lnTo>
                  <a:pt x="107896" y="208297"/>
                </a:lnTo>
                <a:lnTo>
                  <a:pt x="94586" y="221069"/>
                </a:lnTo>
                <a:lnTo>
                  <a:pt x="86811" y="229670"/>
                </a:lnTo>
                <a:lnTo>
                  <a:pt x="77005" y="243019"/>
                </a:lnTo>
                <a:lnTo>
                  <a:pt x="66297" y="255936"/>
                </a:lnTo>
                <a:lnTo>
                  <a:pt x="55187" y="268980"/>
                </a:lnTo>
                <a:lnTo>
                  <a:pt x="49558" y="276459"/>
                </a:lnTo>
                <a:lnTo>
                  <a:pt x="43900" y="284302"/>
                </a:lnTo>
                <a:lnTo>
                  <a:pt x="35073" y="298097"/>
                </a:lnTo>
                <a:lnTo>
                  <a:pt x="27975" y="312483"/>
                </a:lnTo>
                <a:lnTo>
                  <a:pt x="24749" y="321653"/>
                </a:lnTo>
                <a:lnTo>
                  <a:pt x="21646" y="331577"/>
                </a:lnTo>
                <a:lnTo>
                  <a:pt x="18624" y="340097"/>
                </a:lnTo>
                <a:lnTo>
                  <a:pt x="12727" y="354645"/>
                </a:lnTo>
                <a:lnTo>
                  <a:pt x="9821" y="363096"/>
                </a:lnTo>
                <a:lnTo>
                  <a:pt x="6931" y="372540"/>
                </a:lnTo>
                <a:lnTo>
                  <a:pt x="4052" y="382646"/>
                </a:lnTo>
                <a:lnTo>
                  <a:pt x="2133" y="391289"/>
                </a:lnTo>
                <a:lnTo>
                  <a:pt x="0" y="405972"/>
                </a:lnTo>
                <a:lnTo>
                  <a:pt x="1592" y="418847"/>
                </a:lnTo>
                <a:lnTo>
                  <a:pt x="5475" y="430920"/>
                </a:lnTo>
                <a:lnTo>
                  <a:pt x="10375" y="442635"/>
                </a:lnTo>
                <a:lnTo>
                  <a:pt x="18490" y="455390"/>
                </a:lnTo>
                <a:lnTo>
                  <a:pt x="26926" y="465202"/>
                </a:lnTo>
                <a:lnTo>
                  <a:pt x="29765" y="467280"/>
                </a:lnTo>
                <a:lnTo>
                  <a:pt x="35458" y="469591"/>
                </a:lnTo>
                <a:lnTo>
                  <a:pt x="44019" y="470891"/>
                </a:lnTo>
                <a:lnTo>
                  <a:pt x="57139" y="471276"/>
                </a:lnTo>
                <a:lnTo>
                  <a:pt x="67627" y="468827"/>
                </a:lnTo>
                <a:lnTo>
                  <a:pt x="73091" y="466840"/>
                </a:lnTo>
                <a:lnTo>
                  <a:pt x="84242" y="459553"/>
                </a:lnTo>
                <a:lnTo>
                  <a:pt x="95548" y="449963"/>
                </a:lnTo>
                <a:lnTo>
                  <a:pt x="106923" y="439351"/>
                </a:lnTo>
                <a:lnTo>
                  <a:pt x="124037" y="422667"/>
                </a:lnTo>
                <a:lnTo>
                  <a:pt x="132920" y="408805"/>
                </a:lnTo>
                <a:lnTo>
                  <a:pt x="136622" y="401108"/>
                </a:lnTo>
                <a:lnTo>
                  <a:pt x="140995" y="393119"/>
                </a:lnTo>
                <a:lnTo>
                  <a:pt x="145816" y="384935"/>
                </a:lnTo>
                <a:lnTo>
                  <a:pt x="150934" y="376623"/>
                </a:lnTo>
                <a:lnTo>
                  <a:pt x="155299" y="368223"/>
                </a:lnTo>
                <a:lnTo>
                  <a:pt x="159162" y="359766"/>
                </a:lnTo>
                <a:lnTo>
                  <a:pt x="162689" y="351270"/>
                </a:lnTo>
                <a:lnTo>
                  <a:pt x="166946" y="341796"/>
                </a:lnTo>
                <a:lnTo>
                  <a:pt x="176755" y="321109"/>
                </a:lnTo>
                <a:lnTo>
                  <a:pt x="181086" y="311212"/>
                </a:lnTo>
                <a:lnTo>
                  <a:pt x="184925" y="301756"/>
                </a:lnTo>
                <a:lnTo>
                  <a:pt x="188437" y="292595"/>
                </a:lnTo>
                <a:lnTo>
                  <a:pt x="191731" y="282677"/>
                </a:lnTo>
                <a:lnTo>
                  <a:pt x="194880" y="272255"/>
                </a:lnTo>
                <a:lnTo>
                  <a:pt x="200918" y="250515"/>
                </a:lnTo>
                <a:lnTo>
                  <a:pt x="206777" y="228153"/>
                </a:lnTo>
                <a:lnTo>
                  <a:pt x="208720" y="216856"/>
                </a:lnTo>
                <a:lnTo>
                  <a:pt x="210015" y="205514"/>
                </a:lnTo>
                <a:lnTo>
                  <a:pt x="210879" y="194144"/>
                </a:lnTo>
                <a:lnTo>
                  <a:pt x="212407" y="182752"/>
                </a:lnTo>
                <a:lnTo>
                  <a:pt x="214379" y="171349"/>
                </a:lnTo>
                <a:lnTo>
                  <a:pt x="216645" y="159936"/>
                </a:lnTo>
                <a:lnTo>
                  <a:pt x="218157" y="149470"/>
                </a:lnTo>
                <a:lnTo>
                  <a:pt x="219164" y="139636"/>
                </a:lnTo>
                <a:lnTo>
                  <a:pt x="219836" y="130222"/>
                </a:lnTo>
                <a:lnTo>
                  <a:pt x="220283" y="120136"/>
                </a:lnTo>
                <a:lnTo>
                  <a:pt x="220914" y="89642"/>
                </a:lnTo>
                <a:lnTo>
                  <a:pt x="221176" y="16364"/>
                </a:lnTo>
                <a:lnTo>
                  <a:pt x="220224" y="12798"/>
                </a:lnTo>
                <a:lnTo>
                  <a:pt x="212711" y="116"/>
                </a:lnTo>
                <a:lnTo>
                  <a:pt x="208087" y="0"/>
                </a:lnTo>
                <a:lnTo>
                  <a:pt x="206736" y="936"/>
                </a:lnTo>
                <a:lnTo>
                  <a:pt x="205835" y="2513"/>
                </a:lnTo>
                <a:lnTo>
                  <a:pt x="205235" y="4516"/>
                </a:lnTo>
                <a:lnTo>
                  <a:pt x="204390" y="16438"/>
                </a:lnTo>
                <a:lnTo>
                  <a:pt x="204139" y="36586"/>
                </a:lnTo>
                <a:lnTo>
                  <a:pt x="204035" y="149061"/>
                </a:lnTo>
                <a:lnTo>
                  <a:pt x="204987" y="160318"/>
                </a:lnTo>
                <a:lnTo>
                  <a:pt x="206574" y="171633"/>
                </a:lnTo>
                <a:lnTo>
                  <a:pt x="208585" y="182985"/>
                </a:lnTo>
                <a:lnTo>
                  <a:pt x="209925" y="194364"/>
                </a:lnTo>
                <a:lnTo>
                  <a:pt x="210819" y="205760"/>
                </a:lnTo>
                <a:lnTo>
                  <a:pt x="211415" y="217167"/>
                </a:lnTo>
                <a:lnTo>
                  <a:pt x="212765" y="228582"/>
                </a:lnTo>
                <a:lnTo>
                  <a:pt x="214617" y="240002"/>
                </a:lnTo>
                <a:lnTo>
                  <a:pt x="216804" y="251425"/>
                </a:lnTo>
                <a:lnTo>
                  <a:pt x="221775" y="274277"/>
                </a:lnTo>
                <a:lnTo>
                  <a:pt x="224434" y="285705"/>
                </a:lnTo>
                <a:lnTo>
                  <a:pt x="227159" y="296181"/>
                </a:lnTo>
                <a:lnTo>
                  <a:pt x="229928" y="306023"/>
                </a:lnTo>
                <a:lnTo>
                  <a:pt x="232727" y="315442"/>
                </a:lnTo>
                <a:lnTo>
                  <a:pt x="235545" y="323626"/>
                </a:lnTo>
                <a:lnTo>
                  <a:pt x="244062" y="345198"/>
                </a:lnTo>
                <a:lnTo>
                  <a:pt x="249764" y="361040"/>
                </a:lnTo>
                <a:lnTo>
                  <a:pt x="253571" y="367359"/>
                </a:lnTo>
                <a:lnTo>
                  <a:pt x="268030" y="381757"/>
                </a:lnTo>
                <a:lnTo>
                  <a:pt x="283427" y="395760"/>
                </a:lnTo>
                <a:lnTo>
                  <a:pt x="300185" y="403997"/>
                </a:lnTo>
                <a:lnTo>
                  <a:pt x="305282" y="406475"/>
                </a:lnTo>
                <a:lnTo>
                  <a:pt x="309633" y="407174"/>
                </a:lnTo>
                <a:lnTo>
                  <a:pt x="313485" y="406688"/>
                </a:lnTo>
                <a:lnTo>
                  <a:pt x="317007" y="405411"/>
                </a:lnTo>
                <a:lnTo>
                  <a:pt x="323459" y="401453"/>
                </a:lnTo>
                <a:lnTo>
                  <a:pt x="334987" y="393870"/>
                </a:lnTo>
                <a:lnTo>
                  <a:pt x="347927" y="385590"/>
                </a:lnTo>
                <a:lnTo>
                  <a:pt x="351398" y="382774"/>
                </a:lnTo>
                <a:lnTo>
                  <a:pt x="357794" y="372025"/>
                </a:lnTo>
                <a:lnTo>
                  <a:pt x="363812" y="358675"/>
                </a:lnTo>
                <a:lnTo>
                  <a:pt x="369661" y="346391"/>
                </a:lnTo>
                <a:lnTo>
                  <a:pt x="375436" y="332043"/>
                </a:lnTo>
                <a:lnTo>
                  <a:pt x="381178" y="316140"/>
                </a:lnTo>
                <a:lnTo>
                  <a:pt x="404058" y="248515"/>
                </a:lnTo>
                <a:lnTo>
                  <a:pt x="405964" y="239955"/>
                </a:lnTo>
                <a:lnTo>
                  <a:pt x="407234" y="231391"/>
                </a:lnTo>
                <a:lnTo>
                  <a:pt x="408080" y="222825"/>
                </a:lnTo>
                <a:lnTo>
                  <a:pt x="409597" y="214256"/>
                </a:lnTo>
                <a:lnTo>
                  <a:pt x="411561" y="205686"/>
                </a:lnTo>
                <a:lnTo>
                  <a:pt x="413823" y="197115"/>
                </a:lnTo>
                <a:lnTo>
                  <a:pt x="416336" y="182512"/>
                </a:lnTo>
                <a:lnTo>
                  <a:pt x="417453" y="169672"/>
                </a:lnTo>
                <a:lnTo>
                  <a:pt x="417949" y="157615"/>
                </a:lnTo>
                <a:lnTo>
                  <a:pt x="418312" y="139350"/>
                </a:lnTo>
                <a:lnTo>
                  <a:pt x="419276" y="138604"/>
                </a:lnTo>
                <a:lnTo>
                  <a:pt x="422887" y="137775"/>
                </a:lnTo>
                <a:lnTo>
                  <a:pt x="423278" y="137554"/>
                </a:lnTo>
                <a:lnTo>
                  <a:pt x="421173" y="137308"/>
                </a:lnTo>
                <a:lnTo>
                  <a:pt x="420231" y="138195"/>
                </a:lnTo>
                <a:lnTo>
                  <a:pt x="419603" y="139739"/>
                </a:lnTo>
                <a:lnTo>
                  <a:pt x="418905" y="144946"/>
                </a:lnTo>
                <a:lnTo>
                  <a:pt x="418512" y="159541"/>
                </a:lnTo>
                <a:lnTo>
                  <a:pt x="418368" y="197815"/>
                </a:lnTo>
                <a:lnTo>
                  <a:pt x="417409" y="206155"/>
                </a:lnTo>
                <a:lnTo>
                  <a:pt x="415816" y="214573"/>
                </a:lnTo>
                <a:lnTo>
                  <a:pt x="413802" y="223042"/>
                </a:lnTo>
                <a:lnTo>
                  <a:pt x="412459" y="231546"/>
                </a:lnTo>
                <a:lnTo>
                  <a:pt x="411564" y="240073"/>
                </a:lnTo>
                <a:lnTo>
                  <a:pt x="410967" y="248615"/>
                </a:lnTo>
                <a:lnTo>
                  <a:pt x="410570" y="257167"/>
                </a:lnTo>
                <a:lnTo>
                  <a:pt x="410128" y="274289"/>
                </a:lnTo>
                <a:lnTo>
                  <a:pt x="409879" y="295443"/>
                </a:lnTo>
                <a:lnTo>
                  <a:pt x="412360" y="307811"/>
                </a:lnTo>
                <a:lnTo>
                  <a:pt x="415686" y="318705"/>
                </a:lnTo>
                <a:lnTo>
                  <a:pt x="417164" y="326722"/>
                </a:lnTo>
                <a:lnTo>
                  <a:pt x="418511" y="329241"/>
                </a:lnTo>
                <a:lnTo>
                  <a:pt x="420361" y="330920"/>
                </a:lnTo>
                <a:lnTo>
                  <a:pt x="424957" y="333739"/>
                </a:lnTo>
                <a:lnTo>
                  <a:pt x="430174" y="338166"/>
                </a:lnTo>
                <a:lnTo>
                  <a:pt x="433852" y="338775"/>
                </a:lnTo>
                <a:lnTo>
                  <a:pt x="449786" y="335059"/>
                </a:lnTo>
                <a:lnTo>
                  <a:pt x="453910" y="332086"/>
                </a:lnTo>
                <a:lnTo>
                  <a:pt x="459870" y="327589"/>
                </a:lnTo>
                <a:lnTo>
                  <a:pt x="476678" y="316941"/>
                </a:lnTo>
                <a:lnTo>
                  <a:pt x="488970" y="305964"/>
                </a:lnTo>
                <a:lnTo>
                  <a:pt x="498312" y="295977"/>
                </a:lnTo>
                <a:lnTo>
                  <a:pt x="505639" y="285188"/>
                </a:lnTo>
                <a:lnTo>
                  <a:pt x="512071" y="271503"/>
                </a:lnTo>
                <a:lnTo>
                  <a:pt x="515119" y="263854"/>
                </a:lnTo>
                <a:lnTo>
                  <a:pt x="521047" y="247734"/>
                </a:lnTo>
                <a:lnTo>
                  <a:pt x="538347" y="197047"/>
                </a:lnTo>
                <a:lnTo>
                  <a:pt x="541209" y="188498"/>
                </a:lnTo>
                <a:lnTo>
                  <a:pt x="544390" y="173920"/>
                </a:lnTo>
                <a:lnTo>
                  <a:pt x="546756" y="161091"/>
                </a:lnTo>
                <a:lnTo>
                  <a:pt x="550982" y="149039"/>
                </a:lnTo>
                <a:lnTo>
                  <a:pt x="554166" y="136094"/>
                </a:lnTo>
                <a:lnTo>
                  <a:pt x="555242" y="123187"/>
                </a:lnTo>
                <a:lnTo>
                  <a:pt x="555472" y="113135"/>
                </a:lnTo>
                <a:lnTo>
                  <a:pt x="554531" y="112555"/>
                </a:lnTo>
                <a:lnTo>
                  <a:pt x="548122" y="111546"/>
                </a:lnTo>
                <a:lnTo>
                  <a:pt x="547726" y="112448"/>
                </a:lnTo>
                <a:lnTo>
                  <a:pt x="547091" y="120739"/>
                </a:lnTo>
                <a:lnTo>
                  <a:pt x="546955" y="135308"/>
                </a:lnTo>
                <a:lnTo>
                  <a:pt x="546934" y="209907"/>
                </a:lnTo>
                <a:lnTo>
                  <a:pt x="547887" y="218027"/>
                </a:lnTo>
                <a:lnTo>
                  <a:pt x="549474" y="227250"/>
                </a:lnTo>
                <a:lnTo>
                  <a:pt x="551485" y="237208"/>
                </a:lnTo>
                <a:lnTo>
                  <a:pt x="552826" y="246705"/>
                </a:lnTo>
                <a:lnTo>
                  <a:pt x="553719" y="255894"/>
                </a:lnTo>
                <a:lnTo>
                  <a:pt x="554315" y="264877"/>
                </a:lnTo>
                <a:lnTo>
                  <a:pt x="555665" y="273724"/>
                </a:lnTo>
                <a:lnTo>
                  <a:pt x="557517" y="282478"/>
                </a:lnTo>
                <a:lnTo>
                  <a:pt x="559704" y="291173"/>
                </a:lnTo>
                <a:lnTo>
                  <a:pt x="561162" y="298874"/>
                </a:lnTo>
                <a:lnTo>
                  <a:pt x="562783" y="312511"/>
                </a:lnTo>
                <a:lnTo>
                  <a:pt x="566043" y="324922"/>
                </a:lnTo>
                <a:lnTo>
                  <a:pt x="570667" y="336788"/>
                </a:lnTo>
                <a:lnTo>
                  <a:pt x="575897" y="348411"/>
                </a:lnTo>
                <a:lnTo>
                  <a:pt x="584196" y="361115"/>
                </a:lnTo>
                <a:lnTo>
                  <a:pt x="592688" y="375462"/>
                </a:lnTo>
                <a:lnTo>
                  <a:pt x="595534" y="378879"/>
                </a:lnTo>
                <a:lnTo>
                  <a:pt x="598384" y="381157"/>
                </a:lnTo>
                <a:lnTo>
                  <a:pt x="604091" y="384641"/>
                </a:lnTo>
                <a:lnTo>
                  <a:pt x="609802" y="389365"/>
                </a:lnTo>
                <a:lnTo>
                  <a:pt x="612658" y="391005"/>
                </a:lnTo>
                <a:lnTo>
                  <a:pt x="618372" y="392828"/>
                </a:lnTo>
                <a:lnTo>
                  <a:pt x="621230" y="392362"/>
                </a:lnTo>
                <a:lnTo>
                  <a:pt x="632659" y="387309"/>
                </a:lnTo>
                <a:lnTo>
                  <a:pt x="641231" y="3857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561"/>
          <p:cNvSpPr/>
          <p:nvPr/>
        </p:nvSpPr>
        <p:spPr>
          <a:xfrm>
            <a:off x="2087312" y="5237970"/>
            <a:ext cx="324418" cy="461345"/>
          </a:xfrm>
          <a:custGeom>
            <a:avLst/>
            <a:gdLst/>
            <a:ahLst/>
            <a:cxnLst/>
            <a:rect l="0" t="0" r="0" b="0"/>
            <a:pathLst>
              <a:path w="324418" h="461345">
                <a:moveTo>
                  <a:pt x="118677" y="179850"/>
                </a:moveTo>
                <a:lnTo>
                  <a:pt x="118677" y="166831"/>
                </a:lnTo>
                <a:lnTo>
                  <a:pt x="117725" y="165456"/>
                </a:lnTo>
                <a:lnTo>
                  <a:pt x="116138" y="164538"/>
                </a:lnTo>
                <a:lnTo>
                  <a:pt x="110458" y="162812"/>
                </a:lnTo>
                <a:lnTo>
                  <a:pt x="100826" y="162719"/>
                </a:lnTo>
                <a:lnTo>
                  <a:pt x="72945" y="162705"/>
                </a:lnTo>
                <a:lnTo>
                  <a:pt x="70092" y="163658"/>
                </a:lnTo>
                <a:lnTo>
                  <a:pt x="64381" y="167256"/>
                </a:lnTo>
                <a:lnTo>
                  <a:pt x="55811" y="174636"/>
                </a:lnTo>
                <a:lnTo>
                  <a:pt x="47240" y="187406"/>
                </a:lnTo>
                <a:lnTo>
                  <a:pt x="38667" y="198705"/>
                </a:lnTo>
                <a:lnTo>
                  <a:pt x="36763" y="202897"/>
                </a:lnTo>
                <a:lnTo>
                  <a:pt x="34646" y="212635"/>
                </a:lnTo>
                <a:lnTo>
                  <a:pt x="31165" y="225853"/>
                </a:lnTo>
                <a:lnTo>
                  <a:pt x="28903" y="233379"/>
                </a:lnTo>
                <a:lnTo>
                  <a:pt x="23850" y="246821"/>
                </a:lnTo>
                <a:lnTo>
                  <a:pt x="18430" y="260097"/>
                </a:lnTo>
                <a:lnTo>
                  <a:pt x="12845" y="275523"/>
                </a:lnTo>
                <a:lnTo>
                  <a:pt x="10975" y="283637"/>
                </a:lnTo>
                <a:lnTo>
                  <a:pt x="9728" y="291903"/>
                </a:lnTo>
                <a:lnTo>
                  <a:pt x="8897" y="300272"/>
                </a:lnTo>
                <a:lnTo>
                  <a:pt x="5434" y="314651"/>
                </a:lnTo>
                <a:lnTo>
                  <a:pt x="1672" y="327391"/>
                </a:lnTo>
                <a:lnTo>
                  <a:pt x="0" y="339403"/>
                </a:lnTo>
                <a:lnTo>
                  <a:pt x="1797" y="351092"/>
                </a:lnTo>
                <a:lnTo>
                  <a:pt x="4818" y="361685"/>
                </a:lnTo>
                <a:lnTo>
                  <a:pt x="7471" y="373956"/>
                </a:lnTo>
                <a:lnTo>
                  <a:pt x="11468" y="383912"/>
                </a:lnTo>
                <a:lnTo>
                  <a:pt x="14819" y="388281"/>
                </a:lnTo>
                <a:lnTo>
                  <a:pt x="23623" y="395676"/>
                </a:lnTo>
                <a:lnTo>
                  <a:pt x="31346" y="399597"/>
                </a:lnTo>
                <a:lnTo>
                  <a:pt x="37954" y="401340"/>
                </a:lnTo>
                <a:lnTo>
                  <a:pt x="47981" y="402322"/>
                </a:lnTo>
                <a:lnTo>
                  <a:pt x="57412" y="402551"/>
                </a:lnTo>
                <a:lnTo>
                  <a:pt x="62594" y="401660"/>
                </a:lnTo>
                <a:lnTo>
                  <a:pt x="67953" y="400113"/>
                </a:lnTo>
                <a:lnTo>
                  <a:pt x="73431" y="398129"/>
                </a:lnTo>
                <a:lnTo>
                  <a:pt x="78988" y="395854"/>
                </a:lnTo>
                <a:lnTo>
                  <a:pt x="84598" y="393386"/>
                </a:lnTo>
                <a:lnTo>
                  <a:pt x="90243" y="390787"/>
                </a:lnTo>
                <a:lnTo>
                  <a:pt x="95911" y="387149"/>
                </a:lnTo>
                <a:lnTo>
                  <a:pt x="101595" y="382820"/>
                </a:lnTo>
                <a:lnTo>
                  <a:pt x="107289" y="378028"/>
                </a:lnTo>
                <a:lnTo>
                  <a:pt x="112990" y="372928"/>
                </a:lnTo>
                <a:lnTo>
                  <a:pt x="124405" y="362182"/>
                </a:lnTo>
                <a:lnTo>
                  <a:pt x="131068" y="354745"/>
                </a:lnTo>
                <a:lnTo>
                  <a:pt x="138368" y="345976"/>
                </a:lnTo>
                <a:lnTo>
                  <a:pt x="146092" y="336321"/>
                </a:lnTo>
                <a:lnTo>
                  <a:pt x="153146" y="327026"/>
                </a:lnTo>
                <a:lnTo>
                  <a:pt x="188598" y="278359"/>
                </a:lnTo>
                <a:lnTo>
                  <a:pt x="195771" y="267430"/>
                </a:lnTo>
                <a:lnTo>
                  <a:pt x="202458" y="256334"/>
                </a:lnTo>
                <a:lnTo>
                  <a:pt x="208821" y="245127"/>
                </a:lnTo>
                <a:lnTo>
                  <a:pt x="215921" y="233845"/>
                </a:lnTo>
                <a:lnTo>
                  <a:pt x="223511" y="222514"/>
                </a:lnTo>
                <a:lnTo>
                  <a:pt x="231429" y="211150"/>
                </a:lnTo>
                <a:lnTo>
                  <a:pt x="237660" y="199765"/>
                </a:lnTo>
                <a:lnTo>
                  <a:pt x="242767" y="188363"/>
                </a:lnTo>
                <a:lnTo>
                  <a:pt x="247124" y="176953"/>
                </a:lnTo>
                <a:lnTo>
                  <a:pt x="251933" y="165536"/>
                </a:lnTo>
                <a:lnTo>
                  <a:pt x="257045" y="154115"/>
                </a:lnTo>
                <a:lnTo>
                  <a:pt x="262357" y="142691"/>
                </a:lnTo>
                <a:lnTo>
                  <a:pt x="266852" y="131265"/>
                </a:lnTo>
                <a:lnTo>
                  <a:pt x="270800" y="119837"/>
                </a:lnTo>
                <a:lnTo>
                  <a:pt x="274385" y="108409"/>
                </a:lnTo>
                <a:lnTo>
                  <a:pt x="278680" y="97932"/>
                </a:lnTo>
                <a:lnTo>
                  <a:pt x="283448" y="88091"/>
                </a:lnTo>
                <a:lnTo>
                  <a:pt x="296721" y="63127"/>
                </a:lnTo>
                <a:lnTo>
                  <a:pt x="303535" y="48915"/>
                </a:lnTo>
                <a:lnTo>
                  <a:pt x="306686" y="41125"/>
                </a:lnTo>
                <a:lnTo>
                  <a:pt x="312727" y="26754"/>
                </a:lnTo>
                <a:lnTo>
                  <a:pt x="320530" y="13309"/>
                </a:lnTo>
                <a:lnTo>
                  <a:pt x="324266" y="409"/>
                </a:lnTo>
                <a:lnTo>
                  <a:pt x="321810" y="86"/>
                </a:lnTo>
                <a:lnTo>
                  <a:pt x="319822" y="0"/>
                </a:lnTo>
                <a:lnTo>
                  <a:pt x="318496" y="895"/>
                </a:lnTo>
                <a:lnTo>
                  <a:pt x="317612" y="2444"/>
                </a:lnTo>
                <a:lnTo>
                  <a:pt x="316630" y="6705"/>
                </a:lnTo>
                <a:lnTo>
                  <a:pt x="316194" y="11774"/>
                </a:lnTo>
                <a:lnTo>
                  <a:pt x="311397" y="24534"/>
                </a:lnTo>
                <a:lnTo>
                  <a:pt x="309106" y="37478"/>
                </a:lnTo>
                <a:lnTo>
                  <a:pt x="308495" y="44930"/>
                </a:lnTo>
                <a:lnTo>
                  <a:pt x="307135" y="52756"/>
                </a:lnTo>
                <a:lnTo>
                  <a:pt x="305276" y="60830"/>
                </a:lnTo>
                <a:lnTo>
                  <a:pt x="303084" y="69071"/>
                </a:lnTo>
                <a:lnTo>
                  <a:pt x="301622" y="78374"/>
                </a:lnTo>
                <a:lnTo>
                  <a:pt x="300648" y="88387"/>
                </a:lnTo>
                <a:lnTo>
                  <a:pt x="299999" y="98872"/>
                </a:lnTo>
                <a:lnTo>
                  <a:pt x="299277" y="120682"/>
                </a:lnTo>
                <a:lnTo>
                  <a:pt x="298814" y="165728"/>
                </a:lnTo>
                <a:lnTo>
                  <a:pt x="297824" y="178056"/>
                </a:lnTo>
                <a:lnTo>
                  <a:pt x="296211" y="191036"/>
                </a:lnTo>
                <a:lnTo>
                  <a:pt x="294183" y="204452"/>
                </a:lnTo>
                <a:lnTo>
                  <a:pt x="292831" y="217206"/>
                </a:lnTo>
                <a:lnTo>
                  <a:pt x="291930" y="229519"/>
                </a:lnTo>
                <a:lnTo>
                  <a:pt x="291329" y="241538"/>
                </a:lnTo>
                <a:lnTo>
                  <a:pt x="291881" y="254313"/>
                </a:lnTo>
                <a:lnTo>
                  <a:pt x="293202" y="267592"/>
                </a:lnTo>
                <a:lnTo>
                  <a:pt x="295034" y="281207"/>
                </a:lnTo>
                <a:lnTo>
                  <a:pt x="296256" y="295046"/>
                </a:lnTo>
                <a:lnTo>
                  <a:pt x="297071" y="309035"/>
                </a:lnTo>
                <a:lnTo>
                  <a:pt x="297976" y="335373"/>
                </a:lnTo>
                <a:lnTo>
                  <a:pt x="298378" y="356604"/>
                </a:lnTo>
                <a:lnTo>
                  <a:pt x="299438" y="366265"/>
                </a:lnTo>
                <a:lnTo>
                  <a:pt x="301097" y="375565"/>
                </a:lnTo>
                <a:lnTo>
                  <a:pt x="303156" y="384621"/>
                </a:lnTo>
                <a:lnTo>
                  <a:pt x="304528" y="393516"/>
                </a:lnTo>
                <a:lnTo>
                  <a:pt x="305443" y="402305"/>
                </a:lnTo>
                <a:lnTo>
                  <a:pt x="306053" y="411020"/>
                </a:lnTo>
                <a:lnTo>
                  <a:pt x="306459" y="418736"/>
                </a:lnTo>
                <a:lnTo>
                  <a:pt x="306911" y="432389"/>
                </a:lnTo>
                <a:lnTo>
                  <a:pt x="307984" y="437744"/>
                </a:lnTo>
                <a:lnTo>
                  <a:pt x="314622" y="451818"/>
                </a:lnTo>
                <a:lnTo>
                  <a:pt x="323118" y="461344"/>
                </a:lnTo>
                <a:lnTo>
                  <a:pt x="323552" y="460858"/>
                </a:lnTo>
                <a:lnTo>
                  <a:pt x="324417" y="4541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562"/>
          <p:cNvSpPr/>
          <p:nvPr/>
        </p:nvSpPr>
        <p:spPr>
          <a:xfrm>
            <a:off x="2249227" y="5254942"/>
            <a:ext cx="411106" cy="154306"/>
          </a:xfrm>
          <a:custGeom>
            <a:avLst/>
            <a:gdLst/>
            <a:ahLst/>
            <a:cxnLst/>
            <a:rect l="0" t="0" r="0" b="0"/>
            <a:pathLst>
              <a:path w="411106" h="154306">
                <a:moveTo>
                  <a:pt x="51060" y="154305"/>
                </a:moveTo>
                <a:lnTo>
                  <a:pt x="46509" y="149755"/>
                </a:lnTo>
                <a:lnTo>
                  <a:pt x="44216" y="148414"/>
                </a:lnTo>
                <a:lnTo>
                  <a:pt x="35460" y="146086"/>
                </a:lnTo>
                <a:lnTo>
                  <a:pt x="29822" y="141286"/>
                </a:lnTo>
                <a:lnTo>
                  <a:pt x="26424" y="139911"/>
                </a:lnTo>
                <a:lnTo>
                  <a:pt x="14444" y="137975"/>
                </a:lnTo>
                <a:lnTo>
                  <a:pt x="2469" y="137181"/>
                </a:lnTo>
                <a:lnTo>
                  <a:pt x="889" y="137169"/>
                </a:lnTo>
                <a:lnTo>
                  <a:pt x="468" y="136214"/>
                </a:lnTo>
                <a:lnTo>
                  <a:pt x="0" y="132612"/>
                </a:lnTo>
                <a:lnTo>
                  <a:pt x="827" y="131271"/>
                </a:lnTo>
                <a:lnTo>
                  <a:pt x="2332" y="130376"/>
                </a:lnTo>
                <a:lnTo>
                  <a:pt x="4287" y="129780"/>
                </a:lnTo>
                <a:lnTo>
                  <a:pt x="6543" y="127478"/>
                </a:lnTo>
                <a:lnTo>
                  <a:pt x="9000" y="124038"/>
                </a:lnTo>
                <a:lnTo>
                  <a:pt x="11590" y="119839"/>
                </a:lnTo>
                <a:lnTo>
                  <a:pt x="14269" y="116088"/>
                </a:lnTo>
                <a:lnTo>
                  <a:pt x="17008" y="112635"/>
                </a:lnTo>
                <a:lnTo>
                  <a:pt x="19786" y="109380"/>
                </a:lnTo>
                <a:lnTo>
                  <a:pt x="23543" y="106257"/>
                </a:lnTo>
                <a:lnTo>
                  <a:pt x="27953" y="103223"/>
                </a:lnTo>
                <a:lnTo>
                  <a:pt x="32798" y="100248"/>
                </a:lnTo>
                <a:lnTo>
                  <a:pt x="38885" y="97312"/>
                </a:lnTo>
                <a:lnTo>
                  <a:pt x="45801" y="94402"/>
                </a:lnTo>
                <a:lnTo>
                  <a:pt x="53269" y="91510"/>
                </a:lnTo>
                <a:lnTo>
                  <a:pt x="69187" y="85756"/>
                </a:lnTo>
                <a:lnTo>
                  <a:pt x="102689" y="74302"/>
                </a:lnTo>
                <a:lnTo>
                  <a:pt x="112149" y="70489"/>
                </a:lnTo>
                <a:lnTo>
                  <a:pt x="122266" y="66043"/>
                </a:lnTo>
                <a:lnTo>
                  <a:pt x="132821" y="61174"/>
                </a:lnTo>
                <a:lnTo>
                  <a:pt x="143667" y="56975"/>
                </a:lnTo>
                <a:lnTo>
                  <a:pt x="154708" y="53223"/>
                </a:lnTo>
                <a:lnTo>
                  <a:pt x="165879" y="49770"/>
                </a:lnTo>
                <a:lnTo>
                  <a:pt x="188450" y="43393"/>
                </a:lnTo>
                <a:lnTo>
                  <a:pt x="199804" y="40358"/>
                </a:lnTo>
                <a:lnTo>
                  <a:pt x="220038" y="34447"/>
                </a:lnTo>
                <a:lnTo>
                  <a:pt x="229435" y="31538"/>
                </a:lnTo>
                <a:lnTo>
                  <a:pt x="250035" y="25764"/>
                </a:lnTo>
                <a:lnTo>
                  <a:pt x="260863" y="22891"/>
                </a:lnTo>
                <a:lnTo>
                  <a:pt x="280513" y="17159"/>
                </a:lnTo>
                <a:lnTo>
                  <a:pt x="307641" y="8577"/>
                </a:lnTo>
                <a:lnTo>
                  <a:pt x="316412" y="5718"/>
                </a:lnTo>
                <a:lnTo>
                  <a:pt x="324163" y="3812"/>
                </a:lnTo>
                <a:lnTo>
                  <a:pt x="331237" y="2541"/>
                </a:lnTo>
                <a:lnTo>
                  <a:pt x="337857" y="1694"/>
                </a:lnTo>
                <a:lnTo>
                  <a:pt x="345128" y="1130"/>
                </a:lnTo>
                <a:lnTo>
                  <a:pt x="352833" y="753"/>
                </a:lnTo>
                <a:lnTo>
                  <a:pt x="372249" y="224"/>
                </a:lnTo>
                <a:lnTo>
                  <a:pt x="393559" y="20"/>
                </a:lnTo>
                <a:lnTo>
                  <a:pt x="41110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Team  World Map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Team Brick Wall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MARTPenAnnotation2446"/>
          <p:cNvSpPr/>
          <p:nvPr/>
        </p:nvSpPr>
        <p:spPr>
          <a:xfrm>
            <a:off x="1108814" y="2211736"/>
            <a:ext cx="51331" cy="428196"/>
          </a:xfrm>
          <a:custGeom>
            <a:avLst/>
            <a:gdLst/>
            <a:ahLst/>
            <a:cxnLst/>
            <a:rect l="0" t="0" r="0" b="0"/>
            <a:pathLst>
              <a:path w="51331" h="428196">
                <a:moveTo>
                  <a:pt x="8468" y="8541"/>
                </a:moveTo>
                <a:lnTo>
                  <a:pt x="8468" y="1160"/>
                </a:lnTo>
                <a:lnTo>
                  <a:pt x="7515" y="763"/>
                </a:lnTo>
                <a:lnTo>
                  <a:pt x="5928" y="498"/>
                </a:lnTo>
                <a:lnTo>
                  <a:pt x="248" y="0"/>
                </a:lnTo>
                <a:lnTo>
                  <a:pt x="0" y="4529"/>
                </a:lnTo>
                <a:lnTo>
                  <a:pt x="918" y="6819"/>
                </a:lnTo>
                <a:lnTo>
                  <a:pt x="2482" y="9298"/>
                </a:lnTo>
                <a:lnTo>
                  <a:pt x="4477" y="11903"/>
                </a:lnTo>
                <a:lnTo>
                  <a:pt x="5808" y="14592"/>
                </a:lnTo>
                <a:lnTo>
                  <a:pt x="7286" y="20120"/>
                </a:lnTo>
                <a:lnTo>
                  <a:pt x="8632" y="22928"/>
                </a:lnTo>
                <a:lnTo>
                  <a:pt x="10482" y="25753"/>
                </a:lnTo>
                <a:lnTo>
                  <a:pt x="12668" y="28588"/>
                </a:lnTo>
                <a:lnTo>
                  <a:pt x="14126" y="32383"/>
                </a:lnTo>
                <a:lnTo>
                  <a:pt x="15097" y="36818"/>
                </a:lnTo>
                <a:lnTo>
                  <a:pt x="15745" y="41680"/>
                </a:lnTo>
                <a:lnTo>
                  <a:pt x="17129" y="47779"/>
                </a:lnTo>
                <a:lnTo>
                  <a:pt x="19005" y="54702"/>
                </a:lnTo>
                <a:lnTo>
                  <a:pt x="21208" y="62175"/>
                </a:lnTo>
                <a:lnTo>
                  <a:pt x="22676" y="69062"/>
                </a:lnTo>
                <a:lnTo>
                  <a:pt x="23655" y="75558"/>
                </a:lnTo>
                <a:lnTo>
                  <a:pt x="24743" y="88809"/>
                </a:lnTo>
                <a:lnTo>
                  <a:pt x="25226" y="104223"/>
                </a:lnTo>
                <a:lnTo>
                  <a:pt x="25603" y="200178"/>
                </a:lnTo>
                <a:lnTo>
                  <a:pt x="24654" y="210594"/>
                </a:lnTo>
                <a:lnTo>
                  <a:pt x="23068" y="220396"/>
                </a:lnTo>
                <a:lnTo>
                  <a:pt x="21059" y="229787"/>
                </a:lnTo>
                <a:lnTo>
                  <a:pt x="20672" y="239859"/>
                </a:lnTo>
                <a:lnTo>
                  <a:pt x="21367" y="250383"/>
                </a:lnTo>
                <a:lnTo>
                  <a:pt x="22782" y="261209"/>
                </a:lnTo>
                <a:lnTo>
                  <a:pt x="23726" y="271284"/>
                </a:lnTo>
                <a:lnTo>
                  <a:pt x="24355" y="280858"/>
                </a:lnTo>
                <a:lnTo>
                  <a:pt x="24774" y="290098"/>
                </a:lnTo>
                <a:lnTo>
                  <a:pt x="25240" y="307985"/>
                </a:lnTo>
                <a:lnTo>
                  <a:pt x="25539" y="342751"/>
                </a:lnTo>
                <a:lnTo>
                  <a:pt x="26516" y="350411"/>
                </a:lnTo>
                <a:lnTo>
                  <a:pt x="28120" y="357421"/>
                </a:lnTo>
                <a:lnTo>
                  <a:pt x="30142" y="364000"/>
                </a:lnTo>
                <a:lnTo>
                  <a:pt x="31490" y="370292"/>
                </a:lnTo>
                <a:lnTo>
                  <a:pt x="32987" y="382362"/>
                </a:lnTo>
                <a:lnTo>
                  <a:pt x="33830" y="395316"/>
                </a:lnTo>
                <a:lnTo>
                  <a:pt x="34080" y="405187"/>
                </a:lnTo>
                <a:lnTo>
                  <a:pt x="35068" y="408226"/>
                </a:lnTo>
                <a:lnTo>
                  <a:pt x="36679" y="411206"/>
                </a:lnTo>
                <a:lnTo>
                  <a:pt x="41557" y="418280"/>
                </a:lnTo>
                <a:lnTo>
                  <a:pt x="42910" y="419813"/>
                </a:lnTo>
                <a:lnTo>
                  <a:pt x="50946" y="428195"/>
                </a:lnTo>
                <a:lnTo>
                  <a:pt x="51330" y="4200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47"/>
          <p:cNvSpPr/>
          <p:nvPr/>
        </p:nvSpPr>
        <p:spPr>
          <a:xfrm>
            <a:off x="928690" y="2366490"/>
            <a:ext cx="462913" cy="299558"/>
          </a:xfrm>
          <a:custGeom>
            <a:avLst/>
            <a:gdLst/>
            <a:ahLst/>
            <a:cxnLst/>
            <a:rect l="0" t="0" r="0" b="0"/>
            <a:pathLst>
              <a:path w="462913" h="299558">
                <a:moveTo>
                  <a:pt x="8569" y="93817"/>
                </a:moveTo>
                <a:lnTo>
                  <a:pt x="0" y="85247"/>
                </a:lnTo>
                <a:lnTo>
                  <a:pt x="61786" y="85245"/>
                </a:lnTo>
                <a:lnTo>
                  <a:pt x="69765" y="84292"/>
                </a:lnTo>
                <a:lnTo>
                  <a:pt x="77941" y="82705"/>
                </a:lnTo>
                <a:lnTo>
                  <a:pt x="86250" y="80694"/>
                </a:lnTo>
                <a:lnTo>
                  <a:pt x="94646" y="78401"/>
                </a:lnTo>
                <a:lnTo>
                  <a:pt x="111596" y="73313"/>
                </a:lnTo>
                <a:lnTo>
                  <a:pt x="122021" y="70623"/>
                </a:lnTo>
                <a:lnTo>
                  <a:pt x="251398" y="39521"/>
                </a:lnTo>
                <a:lnTo>
                  <a:pt x="262847" y="35712"/>
                </a:lnTo>
                <a:lnTo>
                  <a:pt x="274291" y="31268"/>
                </a:lnTo>
                <a:lnTo>
                  <a:pt x="285729" y="26400"/>
                </a:lnTo>
                <a:lnTo>
                  <a:pt x="296213" y="23155"/>
                </a:lnTo>
                <a:lnTo>
                  <a:pt x="306059" y="20992"/>
                </a:lnTo>
                <a:lnTo>
                  <a:pt x="315481" y="19549"/>
                </a:lnTo>
                <a:lnTo>
                  <a:pt x="324620" y="17635"/>
                </a:lnTo>
                <a:lnTo>
                  <a:pt x="333570" y="15407"/>
                </a:lnTo>
                <a:lnTo>
                  <a:pt x="342394" y="12969"/>
                </a:lnTo>
                <a:lnTo>
                  <a:pt x="350182" y="10391"/>
                </a:lnTo>
                <a:lnTo>
                  <a:pt x="363915" y="4986"/>
                </a:lnTo>
                <a:lnTo>
                  <a:pt x="377805" y="1139"/>
                </a:lnTo>
                <a:lnTo>
                  <a:pt x="387304" y="239"/>
                </a:lnTo>
                <a:lnTo>
                  <a:pt x="392504" y="0"/>
                </a:lnTo>
                <a:lnTo>
                  <a:pt x="395971" y="792"/>
                </a:lnTo>
                <a:lnTo>
                  <a:pt x="398282" y="2273"/>
                </a:lnTo>
                <a:lnTo>
                  <a:pt x="406542" y="11494"/>
                </a:lnTo>
                <a:lnTo>
                  <a:pt x="414565" y="19683"/>
                </a:lnTo>
                <a:lnTo>
                  <a:pt x="416394" y="23440"/>
                </a:lnTo>
                <a:lnTo>
                  <a:pt x="419919" y="37828"/>
                </a:lnTo>
                <a:lnTo>
                  <a:pt x="421867" y="43156"/>
                </a:lnTo>
                <a:lnTo>
                  <a:pt x="424119" y="48613"/>
                </a:lnTo>
                <a:lnTo>
                  <a:pt x="426572" y="54156"/>
                </a:lnTo>
                <a:lnTo>
                  <a:pt x="431838" y="65395"/>
                </a:lnTo>
                <a:lnTo>
                  <a:pt x="440158" y="82432"/>
                </a:lnTo>
                <a:lnTo>
                  <a:pt x="442028" y="89085"/>
                </a:lnTo>
                <a:lnTo>
                  <a:pt x="443274" y="96377"/>
                </a:lnTo>
                <a:lnTo>
                  <a:pt x="444105" y="104096"/>
                </a:lnTo>
                <a:lnTo>
                  <a:pt x="445612" y="112100"/>
                </a:lnTo>
                <a:lnTo>
                  <a:pt x="447568" y="120293"/>
                </a:lnTo>
                <a:lnTo>
                  <a:pt x="449826" y="128613"/>
                </a:lnTo>
                <a:lnTo>
                  <a:pt x="451330" y="137017"/>
                </a:lnTo>
                <a:lnTo>
                  <a:pt x="452333" y="145477"/>
                </a:lnTo>
                <a:lnTo>
                  <a:pt x="453002" y="153974"/>
                </a:lnTo>
                <a:lnTo>
                  <a:pt x="454400" y="163449"/>
                </a:lnTo>
                <a:lnTo>
                  <a:pt x="456285" y="173576"/>
                </a:lnTo>
                <a:lnTo>
                  <a:pt x="458494" y="184137"/>
                </a:lnTo>
                <a:lnTo>
                  <a:pt x="459014" y="193083"/>
                </a:lnTo>
                <a:lnTo>
                  <a:pt x="458409" y="200952"/>
                </a:lnTo>
                <a:lnTo>
                  <a:pt x="457052" y="208103"/>
                </a:lnTo>
                <a:lnTo>
                  <a:pt x="456148" y="215728"/>
                </a:lnTo>
                <a:lnTo>
                  <a:pt x="455545" y="223668"/>
                </a:lnTo>
                <a:lnTo>
                  <a:pt x="454875" y="239159"/>
                </a:lnTo>
                <a:lnTo>
                  <a:pt x="454498" y="257637"/>
                </a:lnTo>
                <a:lnTo>
                  <a:pt x="454410" y="266003"/>
                </a:lnTo>
                <a:lnTo>
                  <a:pt x="455339" y="270520"/>
                </a:lnTo>
                <a:lnTo>
                  <a:pt x="456911" y="275437"/>
                </a:lnTo>
                <a:lnTo>
                  <a:pt x="458911" y="280619"/>
                </a:lnTo>
                <a:lnTo>
                  <a:pt x="461134" y="288918"/>
                </a:lnTo>
                <a:lnTo>
                  <a:pt x="462912" y="2995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48"/>
          <p:cNvSpPr/>
          <p:nvPr/>
        </p:nvSpPr>
        <p:spPr>
          <a:xfrm>
            <a:off x="1357312" y="2314575"/>
            <a:ext cx="8573" cy="34290"/>
          </a:xfrm>
          <a:custGeom>
            <a:avLst/>
            <a:gdLst/>
            <a:ahLst/>
            <a:cxnLst/>
            <a:rect l="0" t="0" r="0" b="0"/>
            <a:pathLst>
              <a:path w="8573" h="34290">
                <a:moveTo>
                  <a:pt x="0" y="34289"/>
                </a:moveTo>
                <a:lnTo>
                  <a:pt x="0" y="18689"/>
                </a:lnTo>
                <a:lnTo>
                  <a:pt x="952" y="17222"/>
                </a:lnTo>
                <a:lnTo>
                  <a:pt x="2540" y="15291"/>
                </a:lnTo>
                <a:lnTo>
                  <a:pt x="4551" y="13051"/>
                </a:lnTo>
                <a:lnTo>
                  <a:pt x="5891" y="10606"/>
                </a:lnTo>
                <a:lnTo>
                  <a:pt x="6785" y="8023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49"/>
          <p:cNvSpPr/>
          <p:nvPr/>
        </p:nvSpPr>
        <p:spPr>
          <a:xfrm>
            <a:off x="1503044" y="2367782"/>
            <a:ext cx="668657" cy="305460"/>
          </a:xfrm>
          <a:custGeom>
            <a:avLst/>
            <a:gdLst/>
            <a:ahLst/>
            <a:cxnLst/>
            <a:rect l="0" t="0" r="0" b="0"/>
            <a:pathLst>
              <a:path w="668657" h="305460">
                <a:moveTo>
                  <a:pt x="0" y="58235"/>
                </a:moveTo>
                <a:lnTo>
                  <a:pt x="0" y="62786"/>
                </a:lnTo>
                <a:lnTo>
                  <a:pt x="2540" y="70100"/>
                </a:lnTo>
                <a:lnTo>
                  <a:pt x="7381" y="81216"/>
                </a:lnTo>
                <a:lnTo>
                  <a:pt x="10583" y="90357"/>
                </a:lnTo>
                <a:lnTo>
                  <a:pt x="12771" y="96794"/>
                </a:lnTo>
                <a:lnTo>
                  <a:pt x="15182" y="102991"/>
                </a:lnTo>
                <a:lnTo>
                  <a:pt x="17741" y="109028"/>
                </a:lnTo>
                <a:lnTo>
                  <a:pt x="20400" y="114957"/>
                </a:lnTo>
                <a:lnTo>
                  <a:pt x="22173" y="121767"/>
                </a:lnTo>
                <a:lnTo>
                  <a:pt x="23354" y="129165"/>
                </a:lnTo>
                <a:lnTo>
                  <a:pt x="24143" y="136954"/>
                </a:lnTo>
                <a:lnTo>
                  <a:pt x="25620" y="145004"/>
                </a:lnTo>
                <a:lnTo>
                  <a:pt x="27558" y="153229"/>
                </a:lnTo>
                <a:lnTo>
                  <a:pt x="29802" y="161569"/>
                </a:lnTo>
                <a:lnTo>
                  <a:pt x="31298" y="169987"/>
                </a:lnTo>
                <a:lnTo>
                  <a:pt x="32296" y="178456"/>
                </a:lnTo>
                <a:lnTo>
                  <a:pt x="32960" y="186960"/>
                </a:lnTo>
                <a:lnTo>
                  <a:pt x="34356" y="195487"/>
                </a:lnTo>
                <a:lnTo>
                  <a:pt x="36239" y="204029"/>
                </a:lnTo>
                <a:lnTo>
                  <a:pt x="38447" y="212581"/>
                </a:lnTo>
                <a:lnTo>
                  <a:pt x="39919" y="221140"/>
                </a:lnTo>
                <a:lnTo>
                  <a:pt x="40900" y="229703"/>
                </a:lnTo>
                <a:lnTo>
                  <a:pt x="41555" y="238270"/>
                </a:lnTo>
                <a:lnTo>
                  <a:pt x="41991" y="245886"/>
                </a:lnTo>
                <a:lnTo>
                  <a:pt x="42476" y="259428"/>
                </a:lnTo>
                <a:lnTo>
                  <a:pt x="42748" y="273211"/>
                </a:lnTo>
                <a:lnTo>
                  <a:pt x="43739" y="276800"/>
                </a:lnTo>
                <a:lnTo>
                  <a:pt x="48732" y="285449"/>
                </a:lnTo>
                <a:lnTo>
                  <a:pt x="50234" y="287807"/>
                </a:lnTo>
                <a:lnTo>
                  <a:pt x="49682" y="288435"/>
                </a:lnTo>
                <a:lnTo>
                  <a:pt x="48361" y="288854"/>
                </a:lnTo>
                <a:lnTo>
                  <a:pt x="43949" y="289527"/>
                </a:lnTo>
                <a:lnTo>
                  <a:pt x="43587" y="288630"/>
                </a:lnTo>
                <a:lnTo>
                  <a:pt x="43185" y="285093"/>
                </a:lnTo>
                <a:lnTo>
                  <a:pt x="42125" y="282816"/>
                </a:lnTo>
                <a:lnTo>
                  <a:pt x="38408" y="277746"/>
                </a:lnTo>
                <a:lnTo>
                  <a:pt x="37035" y="274108"/>
                </a:lnTo>
                <a:lnTo>
                  <a:pt x="35510" y="264986"/>
                </a:lnTo>
                <a:lnTo>
                  <a:pt x="34151" y="259887"/>
                </a:lnTo>
                <a:lnTo>
                  <a:pt x="32293" y="254582"/>
                </a:lnTo>
                <a:lnTo>
                  <a:pt x="30101" y="249140"/>
                </a:lnTo>
                <a:lnTo>
                  <a:pt x="28640" y="242655"/>
                </a:lnTo>
                <a:lnTo>
                  <a:pt x="27666" y="235474"/>
                </a:lnTo>
                <a:lnTo>
                  <a:pt x="27017" y="227830"/>
                </a:lnTo>
                <a:lnTo>
                  <a:pt x="26584" y="219876"/>
                </a:lnTo>
                <a:lnTo>
                  <a:pt x="26103" y="203418"/>
                </a:lnTo>
                <a:lnTo>
                  <a:pt x="26927" y="194076"/>
                </a:lnTo>
                <a:lnTo>
                  <a:pt x="28429" y="184038"/>
                </a:lnTo>
                <a:lnTo>
                  <a:pt x="30383" y="173536"/>
                </a:lnTo>
                <a:lnTo>
                  <a:pt x="32638" y="163678"/>
                </a:lnTo>
                <a:lnTo>
                  <a:pt x="35094" y="154248"/>
                </a:lnTo>
                <a:lnTo>
                  <a:pt x="37684" y="145103"/>
                </a:lnTo>
                <a:lnTo>
                  <a:pt x="41315" y="136150"/>
                </a:lnTo>
                <a:lnTo>
                  <a:pt x="45641" y="127323"/>
                </a:lnTo>
                <a:lnTo>
                  <a:pt x="50430" y="118581"/>
                </a:lnTo>
                <a:lnTo>
                  <a:pt x="54575" y="109896"/>
                </a:lnTo>
                <a:lnTo>
                  <a:pt x="58291" y="101248"/>
                </a:lnTo>
                <a:lnTo>
                  <a:pt x="61721" y="92625"/>
                </a:lnTo>
                <a:lnTo>
                  <a:pt x="65913" y="84972"/>
                </a:lnTo>
                <a:lnTo>
                  <a:pt x="70612" y="77965"/>
                </a:lnTo>
                <a:lnTo>
                  <a:pt x="75650" y="71388"/>
                </a:lnTo>
                <a:lnTo>
                  <a:pt x="80913" y="65099"/>
                </a:lnTo>
                <a:lnTo>
                  <a:pt x="86327" y="59001"/>
                </a:lnTo>
                <a:lnTo>
                  <a:pt x="91842" y="53031"/>
                </a:lnTo>
                <a:lnTo>
                  <a:pt x="103049" y="43857"/>
                </a:lnTo>
                <a:lnTo>
                  <a:pt x="114380" y="36605"/>
                </a:lnTo>
                <a:lnTo>
                  <a:pt x="131469" y="27167"/>
                </a:lnTo>
                <a:lnTo>
                  <a:pt x="142886" y="21250"/>
                </a:lnTo>
                <a:lnTo>
                  <a:pt x="154310" y="17984"/>
                </a:lnTo>
                <a:lnTo>
                  <a:pt x="160024" y="17114"/>
                </a:lnTo>
                <a:lnTo>
                  <a:pt x="164785" y="17486"/>
                </a:lnTo>
                <a:lnTo>
                  <a:pt x="168912" y="18686"/>
                </a:lnTo>
                <a:lnTo>
                  <a:pt x="172615" y="20439"/>
                </a:lnTo>
                <a:lnTo>
                  <a:pt x="181811" y="27467"/>
                </a:lnTo>
                <a:lnTo>
                  <a:pt x="191295" y="36940"/>
                </a:lnTo>
                <a:lnTo>
                  <a:pt x="195158" y="42134"/>
                </a:lnTo>
                <a:lnTo>
                  <a:pt x="198685" y="47501"/>
                </a:lnTo>
                <a:lnTo>
                  <a:pt x="201989" y="52984"/>
                </a:lnTo>
                <a:lnTo>
                  <a:pt x="205145" y="58544"/>
                </a:lnTo>
                <a:lnTo>
                  <a:pt x="208201" y="64156"/>
                </a:lnTo>
                <a:lnTo>
                  <a:pt x="210238" y="70755"/>
                </a:lnTo>
                <a:lnTo>
                  <a:pt x="211597" y="78012"/>
                </a:lnTo>
                <a:lnTo>
                  <a:pt x="212502" y="85707"/>
                </a:lnTo>
                <a:lnTo>
                  <a:pt x="214058" y="93695"/>
                </a:lnTo>
                <a:lnTo>
                  <a:pt x="216048" y="101877"/>
                </a:lnTo>
                <a:lnTo>
                  <a:pt x="218327" y="110190"/>
                </a:lnTo>
                <a:lnTo>
                  <a:pt x="219846" y="119542"/>
                </a:lnTo>
                <a:lnTo>
                  <a:pt x="220860" y="129586"/>
                </a:lnTo>
                <a:lnTo>
                  <a:pt x="221535" y="140092"/>
                </a:lnTo>
                <a:lnTo>
                  <a:pt x="221032" y="149954"/>
                </a:lnTo>
                <a:lnTo>
                  <a:pt x="219745" y="159386"/>
                </a:lnTo>
                <a:lnTo>
                  <a:pt x="217934" y="168532"/>
                </a:lnTo>
                <a:lnTo>
                  <a:pt x="216727" y="176534"/>
                </a:lnTo>
                <a:lnTo>
                  <a:pt x="215923" y="183773"/>
                </a:lnTo>
                <a:lnTo>
                  <a:pt x="215386" y="190505"/>
                </a:lnTo>
                <a:lnTo>
                  <a:pt x="215028" y="196897"/>
                </a:lnTo>
                <a:lnTo>
                  <a:pt x="214631" y="209080"/>
                </a:lnTo>
                <a:lnTo>
                  <a:pt x="214376" y="225580"/>
                </a:lnTo>
                <a:lnTo>
                  <a:pt x="214316" y="237707"/>
                </a:lnTo>
                <a:lnTo>
                  <a:pt x="211774" y="238013"/>
                </a:lnTo>
                <a:lnTo>
                  <a:pt x="209763" y="238094"/>
                </a:lnTo>
                <a:lnTo>
                  <a:pt x="208422" y="237196"/>
                </a:lnTo>
                <a:lnTo>
                  <a:pt x="207528" y="235645"/>
                </a:lnTo>
                <a:lnTo>
                  <a:pt x="206932" y="233658"/>
                </a:lnTo>
                <a:lnTo>
                  <a:pt x="206270" y="226371"/>
                </a:lnTo>
                <a:lnTo>
                  <a:pt x="206094" y="221761"/>
                </a:lnTo>
                <a:lnTo>
                  <a:pt x="205023" y="216782"/>
                </a:lnTo>
                <a:lnTo>
                  <a:pt x="203357" y="211558"/>
                </a:lnTo>
                <a:lnTo>
                  <a:pt x="201294" y="206171"/>
                </a:lnTo>
                <a:lnTo>
                  <a:pt x="199919" y="199721"/>
                </a:lnTo>
                <a:lnTo>
                  <a:pt x="199002" y="192564"/>
                </a:lnTo>
                <a:lnTo>
                  <a:pt x="198390" y="184935"/>
                </a:lnTo>
                <a:lnTo>
                  <a:pt x="198935" y="176992"/>
                </a:lnTo>
                <a:lnTo>
                  <a:pt x="200251" y="168839"/>
                </a:lnTo>
                <a:lnTo>
                  <a:pt x="202081" y="160546"/>
                </a:lnTo>
                <a:lnTo>
                  <a:pt x="204253" y="152160"/>
                </a:lnTo>
                <a:lnTo>
                  <a:pt x="206654" y="143711"/>
                </a:lnTo>
                <a:lnTo>
                  <a:pt x="209207" y="135222"/>
                </a:lnTo>
                <a:lnTo>
                  <a:pt x="212814" y="126705"/>
                </a:lnTo>
                <a:lnTo>
                  <a:pt x="217124" y="118169"/>
                </a:lnTo>
                <a:lnTo>
                  <a:pt x="221902" y="109621"/>
                </a:lnTo>
                <a:lnTo>
                  <a:pt x="226040" y="101065"/>
                </a:lnTo>
                <a:lnTo>
                  <a:pt x="229751" y="92503"/>
                </a:lnTo>
                <a:lnTo>
                  <a:pt x="233177" y="83938"/>
                </a:lnTo>
                <a:lnTo>
                  <a:pt x="237367" y="76323"/>
                </a:lnTo>
                <a:lnTo>
                  <a:pt x="242065" y="69341"/>
                </a:lnTo>
                <a:lnTo>
                  <a:pt x="247102" y="62782"/>
                </a:lnTo>
                <a:lnTo>
                  <a:pt x="253317" y="55551"/>
                </a:lnTo>
                <a:lnTo>
                  <a:pt x="260318" y="47873"/>
                </a:lnTo>
                <a:lnTo>
                  <a:pt x="267843" y="39897"/>
                </a:lnTo>
                <a:lnTo>
                  <a:pt x="274765" y="33627"/>
                </a:lnTo>
                <a:lnTo>
                  <a:pt x="287536" y="24121"/>
                </a:lnTo>
                <a:lnTo>
                  <a:pt x="297021" y="16721"/>
                </a:lnTo>
                <a:lnTo>
                  <a:pt x="305365" y="10257"/>
                </a:lnTo>
                <a:lnTo>
                  <a:pt x="319819" y="2215"/>
                </a:lnTo>
                <a:lnTo>
                  <a:pt x="327245" y="0"/>
                </a:lnTo>
                <a:lnTo>
                  <a:pt x="330558" y="362"/>
                </a:lnTo>
                <a:lnTo>
                  <a:pt x="333720" y="1555"/>
                </a:lnTo>
                <a:lnTo>
                  <a:pt x="350189" y="10315"/>
                </a:lnTo>
                <a:lnTo>
                  <a:pt x="358205" y="18205"/>
                </a:lnTo>
                <a:lnTo>
                  <a:pt x="361676" y="22976"/>
                </a:lnTo>
                <a:lnTo>
                  <a:pt x="364942" y="28061"/>
                </a:lnTo>
                <a:lnTo>
                  <a:pt x="368072" y="33357"/>
                </a:lnTo>
                <a:lnTo>
                  <a:pt x="371112" y="38792"/>
                </a:lnTo>
                <a:lnTo>
                  <a:pt x="373138" y="45273"/>
                </a:lnTo>
                <a:lnTo>
                  <a:pt x="374489" y="52451"/>
                </a:lnTo>
                <a:lnTo>
                  <a:pt x="375389" y="60094"/>
                </a:lnTo>
                <a:lnTo>
                  <a:pt x="375990" y="68047"/>
                </a:lnTo>
                <a:lnTo>
                  <a:pt x="376390" y="76206"/>
                </a:lnTo>
                <a:lnTo>
                  <a:pt x="376835" y="92892"/>
                </a:lnTo>
                <a:lnTo>
                  <a:pt x="377144" y="139987"/>
                </a:lnTo>
                <a:lnTo>
                  <a:pt x="376207" y="150836"/>
                </a:lnTo>
                <a:lnTo>
                  <a:pt x="374630" y="161879"/>
                </a:lnTo>
                <a:lnTo>
                  <a:pt x="372626" y="173051"/>
                </a:lnTo>
                <a:lnTo>
                  <a:pt x="371290" y="183357"/>
                </a:lnTo>
                <a:lnTo>
                  <a:pt x="370399" y="193084"/>
                </a:lnTo>
                <a:lnTo>
                  <a:pt x="369805" y="202427"/>
                </a:lnTo>
                <a:lnTo>
                  <a:pt x="369146" y="217888"/>
                </a:lnTo>
                <a:lnTo>
                  <a:pt x="368970" y="224678"/>
                </a:lnTo>
                <a:lnTo>
                  <a:pt x="369805" y="232062"/>
                </a:lnTo>
                <a:lnTo>
                  <a:pt x="371314" y="239842"/>
                </a:lnTo>
                <a:lnTo>
                  <a:pt x="373273" y="247887"/>
                </a:lnTo>
                <a:lnTo>
                  <a:pt x="375531" y="254202"/>
                </a:lnTo>
                <a:lnTo>
                  <a:pt x="377989" y="259365"/>
                </a:lnTo>
                <a:lnTo>
                  <a:pt x="383261" y="268594"/>
                </a:lnTo>
                <a:lnTo>
                  <a:pt x="388778" y="279045"/>
                </a:lnTo>
                <a:lnTo>
                  <a:pt x="394406" y="287501"/>
                </a:lnTo>
                <a:lnTo>
                  <a:pt x="397240" y="291089"/>
                </a:lnTo>
                <a:lnTo>
                  <a:pt x="400082" y="293481"/>
                </a:lnTo>
                <a:lnTo>
                  <a:pt x="402929" y="295076"/>
                </a:lnTo>
                <a:lnTo>
                  <a:pt x="423089" y="303736"/>
                </a:lnTo>
                <a:lnTo>
                  <a:pt x="430293" y="305459"/>
                </a:lnTo>
                <a:lnTo>
                  <a:pt x="434499" y="304966"/>
                </a:lnTo>
                <a:lnTo>
                  <a:pt x="444254" y="301878"/>
                </a:lnTo>
                <a:lnTo>
                  <a:pt x="452399" y="297331"/>
                </a:lnTo>
                <a:lnTo>
                  <a:pt x="460147" y="291182"/>
                </a:lnTo>
                <a:lnTo>
                  <a:pt x="469940" y="282100"/>
                </a:lnTo>
                <a:lnTo>
                  <a:pt x="475218" y="276058"/>
                </a:lnTo>
                <a:lnTo>
                  <a:pt x="480643" y="269173"/>
                </a:lnTo>
                <a:lnTo>
                  <a:pt x="486164" y="261725"/>
                </a:lnTo>
                <a:lnTo>
                  <a:pt x="491749" y="254855"/>
                </a:lnTo>
                <a:lnTo>
                  <a:pt x="497378" y="248370"/>
                </a:lnTo>
                <a:lnTo>
                  <a:pt x="503035" y="242142"/>
                </a:lnTo>
                <a:lnTo>
                  <a:pt x="516942" y="227601"/>
                </a:lnTo>
                <a:lnTo>
                  <a:pt x="524650" y="219723"/>
                </a:lnTo>
                <a:lnTo>
                  <a:pt x="531694" y="210661"/>
                </a:lnTo>
                <a:lnTo>
                  <a:pt x="538296" y="200810"/>
                </a:lnTo>
                <a:lnTo>
                  <a:pt x="550710" y="180657"/>
                </a:lnTo>
                <a:lnTo>
                  <a:pt x="562578" y="162175"/>
                </a:lnTo>
                <a:lnTo>
                  <a:pt x="567457" y="153246"/>
                </a:lnTo>
                <a:lnTo>
                  <a:pt x="571662" y="144435"/>
                </a:lnTo>
                <a:lnTo>
                  <a:pt x="575418" y="135705"/>
                </a:lnTo>
                <a:lnTo>
                  <a:pt x="579827" y="127026"/>
                </a:lnTo>
                <a:lnTo>
                  <a:pt x="584672" y="118384"/>
                </a:lnTo>
                <a:lnTo>
                  <a:pt x="589806" y="109764"/>
                </a:lnTo>
                <a:lnTo>
                  <a:pt x="594182" y="101160"/>
                </a:lnTo>
                <a:lnTo>
                  <a:pt x="598051" y="92567"/>
                </a:lnTo>
                <a:lnTo>
                  <a:pt x="601584" y="83980"/>
                </a:lnTo>
                <a:lnTo>
                  <a:pt x="603938" y="76351"/>
                </a:lnTo>
                <a:lnTo>
                  <a:pt x="605508" y="69360"/>
                </a:lnTo>
                <a:lnTo>
                  <a:pt x="606555" y="62794"/>
                </a:lnTo>
                <a:lnTo>
                  <a:pt x="606300" y="56512"/>
                </a:lnTo>
                <a:lnTo>
                  <a:pt x="605178" y="50419"/>
                </a:lnTo>
                <a:lnTo>
                  <a:pt x="603477" y="44452"/>
                </a:lnTo>
                <a:lnTo>
                  <a:pt x="601587" y="35282"/>
                </a:lnTo>
                <a:lnTo>
                  <a:pt x="601083" y="31503"/>
                </a:lnTo>
                <a:lnTo>
                  <a:pt x="599795" y="28031"/>
                </a:lnTo>
                <a:lnTo>
                  <a:pt x="595823" y="21634"/>
                </a:lnTo>
                <a:lnTo>
                  <a:pt x="593431" y="19547"/>
                </a:lnTo>
                <a:lnTo>
                  <a:pt x="590883" y="18155"/>
                </a:lnTo>
                <a:lnTo>
                  <a:pt x="584501" y="15922"/>
                </a:lnTo>
                <a:lnTo>
                  <a:pt x="583025" y="16692"/>
                </a:lnTo>
                <a:lnTo>
                  <a:pt x="571272" y="24770"/>
                </a:lnTo>
                <a:lnTo>
                  <a:pt x="566586" y="27353"/>
                </a:lnTo>
                <a:lnTo>
                  <a:pt x="558839" y="35302"/>
                </a:lnTo>
                <a:lnTo>
                  <a:pt x="555439" y="40089"/>
                </a:lnTo>
                <a:lnTo>
                  <a:pt x="552221" y="45185"/>
                </a:lnTo>
                <a:lnTo>
                  <a:pt x="549122" y="50488"/>
                </a:lnTo>
                <a:lnTo>
                  <a:pt x="546104" y="55928"/>
                </a:lnTo>
                <a:lnTo>
                  <a:pt x="540211" y="67052"/>
                </a:lnTo>
                <a:lnTo>
                  <a:pt x="537306" y="72685"/>
                </a:lnTo>
                <a:lnTo>
                  <a:pt x="534416" y="79299"/>
                </a:lnTo>
                <a:lnTo>
                  <a:pt x="531538" y="86565"/>
                </a:lnTo>
                <a:lnTo>
                  <a:pt x="525799" y="102259"/>
                </a:lnTo>
                <a:lnTo>
                  <a:pt x="520074" y="118759"/>
                </a:lnTo>
                <a:lnTo>
                  <a:pt x="518166" y="127159"/>
                </a:lnTo>
                <a:lnTo>
                  <a:pt x="516894" y="135617"/>
                </a:lnTo>
                <a:lnTo>
                  <a:pt x="516046" y="144113"/>
                </a:lnTo>
                <a:lnTo>
                  <a:pt x="515481" y="152635"/>
                </a:lnTo>
                <a:lnTo>
                  <a:pt x="515104" y="161173"/>
                </a:lnTo>
                <a:lnTo>
                  <a:pt x="514853" y="169723"/>
                </a:lnTo>
                <a:lnTo>
                  <a:pt x="515638" y="177328"/>
                </a:lnTo>
                <a:lnTo>
                  <a:pt x="517114" y="184303"/>
                </a:lnTo>
                <a:lnTo>
                  <a:pt x="519050" y="190858"/>
                </a:lnTo>
                <a:lnTo>
                  <a:pt x="522246" y="197133"/>
                </a:lnTo>
                <a:lnTo>
                  <a:pt x="526282" y="203221"/>
                </a:lnTo>
                <a:lnTo>
                  <a:pt x="530877" y="209185"/>
                </a:lnTo>
                <a:lnTo>
                  <a:pt x="535846" y="215066"/>
                </a:lnTo>
                <a:lnTo>
                  <a:pt x="541063" y="220891"/>
                </a:lnTo>
                <a:lnTo>
                  <a:pt x="554968" y="235652"/>
                </a:lnTo>
                <a:lnTo>
                  <a:pt x="558574" y="239378"/>
                </a:lnTo>
                <a:lnTo>
                  <a:pt x="570200" y="246058"/>
                </a:lnTo>
                <a:lnTo>
                  <a:pt x="590271" y="255174"/>
                </a:lnTo>
                <a:lnTo>
                  <a:pt x="596397" y="258108"/>
                </a:lnTo>
                <a:lnTo>
                  <a:pt x="603338" y="259111"/>
                </a:lnTo>
                <a:lnTo>
                  <a:pt x="618671" y="257686"/>
                </a:lnTo>
                <a:lnTo>
                  <a:pt x="635010" y="256417"/>
                </a:lnTo>
                <a:lnTo>
                  <a:pt x="655194" y="255703"/>
                </a:lnTo>
                <a:lnTo>
                  <a:pt x="668656" y="2554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50"/>
          <p:cNvSpPr/>
          <p:nvPr/>
        </p:nvSpPr>
        <p:spPr>
          <a:xfrm>
            <a:off x="2267779" y="2357468"/>
            <a:ext cx="190341" cy="261749"/>
          </a:xfrm>
          <a:custGeom>
            <a:avLst/>
            <a:gdLst/>
            <a:ahLst/>
            <a:cxnLst/>
            <a:rect l="0" t="0" r="0" b="0"/>
            <a:pathLst>
              <a:path w="190341" h="261749">
                <a:moveTo>
                  <a:pt x="135378" y="8542"/>
                </a:moveTo>
                <a:lnTo>
                  <a:pt x="135378" y="74"/>
                </a:lnTo>
                <a:lnTo>
                  <a:pt x="130827" y="0"/>
                </a:lnTo>
                <a:lnTo>
                  <a:pt x="128534" y="942"/>
                </a:lnTo>
                <a:lnTo>
                  <a:pt x="123446" y="4529"/>
                </a:lnTo>
                <a:lnTo>
                  <a:pt x="118010" y="11838"/>
                </a:lnTo>
                <a:lnTo>
                  <a:pt x="115227" y="16454"/>
                </a:lnTo>
                <a:lnTo>
                  <a:pt x="112419" y="21437"/>
                </a:lnTo>
                <a:lnTo>
                  <a:pt x="106759" y="32053"/>
                </a:lnTo>
                <a:lnTo>
                  <a:pt x="102964" y="38503"/>
                </a:lnTo>
                <a:lnTo>
                  <a:pt x="93666" y="53290"/>
                </a:lnTo>
                <a:lnTo>
                  <a:pt x="89473" y="60282"/>
                </a:lnTo>
                <a:lnTo>
                  <a:pt x="85725" y="66847"/>
                </a:lnTo>
                <a:lnTo>
                  <a:pt x="82273" y="73130"/>
                </a:lnTo>
                <a:lnTo>
                  <a:pt x="79972" y="79223"/>
                </a:lnTo>
                <a:lnTo>
                  <a:pt x="78438" y="85190"/>
                </a:lnTo>
                <a:lnTo>
                  <a:pt x="77416" y="91073"/>
                </a:lnTo>
                <a:lnTo>
                  <a:pt x="76734" y="96900"/>
                </a:lnTo>
                <a:lnTo>
                  <a:pt x="76280" y="102690"/>
                </a:lnTo>
                <a:lnTo>
                  <a:pt x="75977" y="108455"/>
                </a:lnTo>
                <a:lnTo>
                  <a:pt x="75640" y="119940"/>
                </a:lnTo>
                <a:lnTo>
                  <a:pt x="75550" y="125670"/>
                </a:lnTo>
                <a:lnTo>
                  <a:pt x="76443" y="130442"/>
                </a:lnTo>
                <a:lnTo>
                  <a:pt x="79974" y="138285"/>
                </a:lnTo>
                <a:lnTo>
                  <a:pt x="83202" y="141709"/>
                </a:lnTo>
                <a:lnTo>
                  <a:pt x="87259" y="144945"/>
                </a:lnTo>
                <a:lnTo>
                  <a:pt x="91869" y="148055"/>
                </a:lnTo>
                <a:lnTo>
                  <a:pt x="95894" y="152033"/>
                </a:lnTo>
                <a:lnTo>
                  <a:pt x="99531" y="156590"/>
                </a:lnTo>
                <a:lnTo>
                  <a:pt x="102907" y="161533"/>
                </a:lnTo>
                <a:lnTo>
                  <a:pt x="107063" y="165781"/>
                </a:lnTo>
                <a:lnTo>
                  <a:pt x="111739" y="169565"/>
                </a:lnTo>
                <a:lnTo>
                  <a:pt x="116761" y="173041"/>
                </a:lnTo>
                <a:lnTo>
                  <a:pt x="122967" y="176310"/>
                </a:lnTo>
                <a:lnTo>
                  <a:pt x="129961" y="179442"/>
                </a:lnTo>
                <a:lnTo>
                  <a:pt x="137482" y="182483"/>
                </a:lnTo>
                <a:lnTo>
                  <a:pt x="143448" y="185462"/>
                </a:lnTo>
                <a:lnTo>
                  <a:pt x="148378" y="188401"/>
                </a:lnTo>
                <a:lnTo>
                  <a:pt x="152617" y="191313"/>
                </a:lnTo>
                <a:lnTo>
                  <a:pt x="157348" y="194207"/>
                </a:lnTo>
                <a:lnTo>
                  <a:pt x="162407" y="197088"/>
                </a:lnTo>
                <a:lnTo>
                  <a:pt x="167685" y="199962"/>
                </a:lnTo>
                <a:lnTo>
                  <a:pt x="172156" y="202830"/>
                </a:lnTo>
                <a:lnTo>
                  <a:pt x="176089" y="205695"/>
                </a:lnTo>
                <a:lnTo>
                  <a:pt x="179664" y="208557"/>
                </a:lnTo>
                <a:lnTo>
                  <a:pt x="182999" y="211418"/>
                </a:lnTo>
                <a:lnTo>
                  <a:pt x="186176" y="214277"/>
                </a:lnTo>
                <a:lnTo>
                  <a:pt x="189245" y="217136"/>
                </a:lnTo>
                <a:lnTo>
                  <a:pt x="190340" y="219995"/>
                </a:lnTo>
                <a:lnTo>
                  <a:pt x="190117" y="222853"/>
                </a:lnTo>
                <a:lnTo>
                  <a:pt x="189016" y="225711"/>
                </a:lnTo>
                <a:lnTo>
                  <a:pt x="185252" y="231426"/>
                </a:lnTo>
                <a:lnTo>
                  <a:pt x="182915" y="234284"/>
                </a:lnTo>
                <a:lnTo>
                  <a:pt x="179452" y="237142"/>
                </a:lnTo>
                <a:lnTo>
                  <a:pt x="175238" y="239999"/>
                </a:lnTo>
                <a:lnTo>
                  <a:pt x="170524" y="242857"/>
                </a:lnTo>
                <a:lnTo>
                  <a:pt x="164524" y="245714"/>
                </a:lnTo>
                <a:lnTo>
                  <a:pt x="157666" y="248571"/>
                </a:lnTo>
                <a:lnTo>
                  <a:pt x="150237" y="251429"/>
                </a:lnTo>
                <a:lnTo>
                  <a:pt x="141474" y="253334"/>
                </a:lnTo>
                <a:lnTo>
                  <a:pt x="131822" y="254604"/>
                </a:lnTo>
                <a:lnTo>
                  <a:pt x="121577" y="255451"/>
                </a:lnTo>
                <a:lnTo>
                  <a:pt x="111890" y="256968"/>
                </a:lnTo>
                <a:lnTo>
                  <a:pt x="102574" y="258931"/>
                </a:lnTo>
                <a:lnTo>
                  <a:pt x="93506" y="261193"/>
                </a:lnTo>
                <a:lnTo>
                  <a:pt x="84603" y="261748"/>
                </a:lnTo>
                <a:lnTo>
                  <a:pt x="75811" y="261166"/>
                </a:lnTo>
                <a:lnTo>
                  <a:pt x="67092" y="259826"/>
                </a:lnTo>
                <a:lnTo>
                  <a:pt x="58421" y="258932"/>
                </a:lnTo>
                <a:lnTo>
                  <a:pt x="49783" y="258336"/>
                </a:lnTo>
                <a:lnTo>
                  <a:pt x="29054" y="257497"/>
                </a:lnTo>
                <a:lnTo>
                  <a:pt x="24491" y="257379"/>
                </a:lnTo>
                <a:lnTo>
                  <a:pt x="20496" y="256349"/>
                </a:lnTo>
                <a:lnTo>
                  <a:pt x="16880" y="254709"/>
                </a:lnTo>
                <a:lnTo>
                  <a:pt x="13517" y="252663"/>
                </a:lnTo>
                <a:lnTo>
                  <a:pt x="10322" y="251299"/>
                </a:lnTo>
                <a:lnTo>
                  <a:pt x="7240" y="250390"/>
                </a:lnTo>
                <a:lnTo>
                  <a:pt x="4233" y="249784"/>
                </a:lnTo>
                <a:lnTo>
                  <a:pt x="2228" y="248427"/>
                </a:lnTo>
                <a:lnTo>
                  <a:pt x="891" y="246570"/>
                </a:lnTo>
                <a:lnTo>
                  <a:pt x="0" y="244380"/>
                </a:lnTo>
                <a:lnTo>
                  <a:pt x="359" y="242920"/>
                </a:lnTo>
                <a:lnTo>
                  <a:pt x="1550" y="241946"/>
                </a:lnTo>
                <a:lnTo>
                  <a:pt x="3297" y="241297"/>
                </a:lnTo>
                <a:lnTo>
                  <a:pt x="4461" y="239912"/>
                </a:lnTo>
                <a:lnTo>
                  <a:pt x="5238" y="238036"/>
                </a:lnTo>
                <a:lnTo>
                  <a:pt x="6790" y="2314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51"/>
          <p:cNvSpPr/>
          <p:nvPr/>
        </p:nvSpPr>
        <p:spPr>
          <a:xfrm>
            <a:off x="5019005" y="2384540"/>
            <a:ext cx="185559" cy="486730"/>
          </a:xfrm>
          <a:custGeom>
            <a:avLst/>
            <a:gdLst/>
            <a:ahLst/>
            <a:cxnLst/>
            <a:rect l="0" t="0" r="0" b="0"/>
            <a:pathLst>
              <a:path w="185559" h="486730">
                <a:moveTo>
                  <a:pt x="15910" y="32905"/>
                </a:moveTo>
                <a:lnTo>
                  <a:pt x="7690" y="32905"/>
                </a:lnTo>
                <a:lnTo>
                  <a:pt x="7368" y="44836"/>
                </a:lnTo>
                <a:lnTo>
                  <a:pt x="8310" y="47527"/>
                </a:lnTo>
                <a:lnTo>
                  <a:pt x="11897" y="53056"/>
                </a:lnTo>
                <a:lnTo>
                  <a:pt x="14126" y="63768"/>
                </a:lnTo>
                <a:lnTo>
                  <a:pt x="15117" y="77102"/>
                </a:lnTo>
                <a:lnTo>
                  <a:pt x="15557" y="89378"/>
                </a:lnTo>
                <a:lnTo>
                  <a:pt x="18293" y="103724"/>
                </a:lnTo>
                <a:lnTo>
                  <a:pt x="20356" y="111550"/>
                </a:lnTo>
                <a:lnTo>
                  <a:pt x="21731" y="120577"/>
                </a:lnTo>
                <a:lnTo>
                  <a:pt x="22648" y="130405"/>
                </a:lnTo>
                <a:lnTo>
                  <a:pt x="23259" y="140768"/>
                </a:lnTo>
                <a:lnTo>
                  <a:pt x="23939" y="159901"/>
                </a:lnTo>
                <a:lnTo>
                  <a:pt x="24120" y="169004"/>
                </a:lnTo>
                <a:lnTo>
                  <a:pt x="25193" y="178882"/>
                </a:lnTo>
                <a:lnTo>
                  <a:pt x="26861" y="189278"/>
                </a:lnTo>
                <a:lnTo>
                  <a:pt x="28926" y="200019"/>
                </a:lnTo>
                <a:lnTo>
                  <a:pt x="30302" y="210036"/>
                </a:lnTo>
                <a:lnTo>
                  <a:pt x="31220" y="219572"/>
                </a:lnTo>
                <a:lnTo>
                  <a:pt x="31831" y="228787"/>
                </a:lnTo>
                <a:lnTo>
                  <a:pt x="32239" y="238740"/>
                </a:lnTo>
                <a:lnTo>
                  <a:pt x="32692" y="259960"/>
                </a:lnTo>
                <a:lnTo>
                  <a:pt x="32947" y="293326"/>
                </a:lnTo>
                <a:lnTo>
                  <a:pt x="33936" y="303674"/>
                </a:lnTo>
                <a:lnTo>
                  <a:pt x="35547" y="313430"/>
                </a:lnTo>
                <a:lnTo>
                  <a:pt x="37573" y="322792"/>
                </a:lnTo>
                <a:lnTo>
                  <a:pt x="38925" y="332843"/>
                </a:lnTo>
                <a:lnTo>
                  <a:pt x="39826" y="343353"/>
                </a:lnTo>
                <a:lnTo>
                  <a:pt x="40426" y="354170"/>
                </a:lnTo>
                <a:lnTo>
                  <a:pt x="41093" y="373810"/>
                </a:lnTo>
                <a:lnTo>
                  <a:pt x="41522" y="405149"/>
                </a:lnTo>
                <a:lnTo>
                  <a:pt x="44120" y="420279"/>
                </a:lnTo>
                <a:lnTo>
                  <a:pt x="46147" y="428315"/>
                </a:lnTo>
                <a:lnTo>
                  <a:pt x="48398" y="442322"/>
                </a:lnTo>
                <a:lnTo>
                  <a:pt x="48999" y="448725"/>
                </a:lnTo>
                <a:lnTo>
                  <a:pt x="52206" y="458379"/>
                </a:lnTo>
                <a:lnTo>
                  <a:pt x="55854" y="465844"/>
                </a:lnTo>
                <a:lnTo>
                  <a:pt x="57907" y="475402"/>
                </a:lnTo>
                <a:lnTo>
                  <a:pt x="58738" y="486729"/>
                </a:lnTo>
                <a:lnTo>
                  <a:pt x="58769" y="475270"/>
                </a:lnTo>
                <a:lnTo>
                  <a:pt x="56231" y="464779"/>
                </a:lnTo>
                <a:lnTo>
                  <a:pt x="51928" y="450591"/>
                </a:lnTo>
                <a:lnTo>
                  <a:pt x="38621" y="409783"/>
                </a:lnTo>
                <a:lnTo>
                  <a:pt x="35813" y="399410"/>
                </a:lnTo>
                <a:lnTo>
                  <a:pt x="32988" y="387731"/>
                </a:lnTo>
                <a:lnTo>
                  <a:pt x="24463" y="351081"/>
                </a:lnTo>
                <a:lnTo>
                  <a:pt x="21612" y="339320"/>
                </a:lnTo>
                <a:lnTo>
                  <a:pt x="15904" y="313552"/>
                </a:lnTo>
                <a:lnTo>
                  <a:pt x="13049" y="300013"/>
                </a:lnTo>
                <a:lnTo>
                  <a:pt x="11144" y="286224"/>
                </a:lnTo>
                <a:lnTo>
                  <a:pt x="9876" y="272269"/>
                </a:lnTo>
                <a:lnTo>
                  <a:pt x="9029" y="258203"/>
                </a:lnTo>
                <a:lnTo>
                  <a:pt x="8089" y="232415"/>
                </a:lnTo>
                <a:lnTo>
                  <a:pt x="7838" y="220204"/>
                </a:lnTo>
                <a:lnTo>
                  <a:pt x="6718" y="208253"/>
                </a:lnTo>
                <a:lnTo>
                  <a:pt x="5020" y="196476"/>
                </a:lnTo>
                <a:lnTo>
                  <a:pt x="2934" y="184815"/>
                </a:lnTo>
                <a:lnTo>
                  <a:pt x="1545" y="173231"/>
                </a:lnTo>
                <a:lnTo>
                  <a:pt x="618" y="161698"/>
                </a:lnTo>
                <a:lnTo>
                  <a:pt x="0" y="150199"/>
                </a:lnTo>
                <a:lnTo>
                  <a:pt x="541" y="138724"/>
                </a:lnTo>
                <a:lnTo>
                  <a:pt x="1854" y="127263"/>
                </a:lnTo>
                <a:lnTo>
                  <a:pt x="3681" y="115813"/>
                </a:lnTo>
                <a:lnTo>
                  <a:pt x="4900" y="105322"/>
                </a:lnTo>
                <a:lnTo>
                  <a:pt x="5712" y="95470"/>
                </a:lnTo>
                <a:lnTo>
                  <a:pt x="6615" y="77856"/>
                </a:lnTo>
                <a:lnTo>
                  <a:pt x="7016" y="63678"/>
                </a:lnTo>
                <a:lnTo>
                  <a:pt x="9734" y="51027"/>
                </a:lnTo>
                <a:lnTo>
                  <a:pt x="14118" y="39054"/>
                </a:lnTo>
                <a:lnTo>
                  <a:pt x="19241" y="27383"/>
                </a:lnTo>
                <a:lnTo>
                  <a:pt x="24693" y="18385"/>
                </a:lnTo>
                <a:lnTo>
                  <a:pt x="27480" y="14653"/>
                </a:lnTo>
                <a:lnTo>
                  <a:pt x="31243" y="12164"/>
                </a:lnTo>
                <a:lnTo>
                  <a:pt x="35657" y="10505"/>
                </a:lnTo>
                <a:lnTo>
                  <a:pt x="40505" y="9399"/>
                </a:lnTo>
                <a:lnTo>
                  <a:pt x="44689" y="7709"/>
                </a:lnTo>
                <a:lnTo>
                  <a:pt x="48431" y="5630"/>
                </a:lnTo>
                <a:lnTo>
                  <a:pt x="51878" y="3292"/>
                </a:lnTo>
                <a:lnTo>
                  <a:pt x="55128" y="1733"/>
                </a:lnTo>
                <a:lnTo>
                  <a:pt x="58248" y="693"/>
                </a:lnTo>
                <a:lnTo>
                  <a:pt x="61280" y="0"/>
                </a:lnTo>
                <a:lnTo>
                  <a:pt x="65207" y="491"/>
                </a:lnTo>
                <a:lnTo>
                  <a:pt x="69729" y="1770"/>
                </a:lnTo>
                <a:lnTo>
                  <a:pt x="74650" y="3576"/>
                </a:lnTo>
                <a:lnTo>
                  <a:pt x="79834" y="5732"/>
                </a:lnTo>
                <a:lnTo>
                  <a:pt x="85197" y="8122"/>
                </a:lnTo>
                <a:lnTo>
                  <a:pt x="96234" y="13318"/>
                </a:lnTo>
                <a:lnTo>
                  <a:pt x="124536" y="27244"/>
                </a:lnTo>
                <a:lnTo>
                  <a:pt x="129285" y="31036"/>
                </a:lnTo>
                <a:lnTo>
                  <a:pt x="133403" y="35469"/>
                </a:lnTo>
                <a:lnTo>
                  <a:pt x="137101" y="40329"/>
                </a:lnTo>
                <a:lnTo>
                  <a:pt x="140519" y="45474"/>
                </a:lnTo>
                <a:lnTo>
                  <a:pt x="143750" y="50809"/>
                </a:lnTo>
                <a:lnTo>
                  <a:pt x="146857" y="56271"/>
                </a:lnTo>
                <a:lnTo>
                  <a:pt x="150833" y="61817"/>
                </a:lnTo>
                <a:lnTo>
                  <a:pt x="155388" y="67420"/>
                </a:lnTo>
                <a:lnTo>
                  <a:pt x="160330" y="73060"/>
                </a:lnTo>
                <a:lnTo>
                  <a:pt x="164578" y="79677"/>
                </a:lnTo>
                <a:lnTo>
                  <a:pt x="168362" y="86946"/>
                </a:lnTo>
                <a:lnTo>
                  <a:pt x="175106" y="101691"/>
                </a:lnTo>
                <a:lnTo>
                  <a:pt x="181279" y="114594"/>
                </a:lnTo>
                <a:lnTo>
                  <a:pt x="184657" y="126678"/>
                </a:lnTo>
                <a:lnTo>
                  <a:pt x="185558" y="132568"/>
                </a:lnTo>
                <a:lnTo>
                  <a:pt x="184019" y="144192"/>
                </a:lnTo>
                <a:lnTo>
                  <a:pt x="181112" y="155708"/>
                </a:lnTo>
                <a:lnTo>
                  <a:pt x="179820" y="167176"/>
                </a:lnTo>
                <a:lnTo>
                  <a:pt x="176706" y="178623"/>
                </a:lnTo>
                <a:lnTo>
                  <a:pt x="174542" y="184343"/>
                </a:lnTo>
                <a:lnTo>
                  <a:pt x="171194" y="189109"/>
                </a:lnTo>
                <a:lnTo>
                  <a:pt x="167058" y="193238"/>
                </a:lnTo>
                <a:lnTo>
                  <a:pt x="162395" y="196944"/>
                </a:lnTo>
                <a:lnTo>
                  <a:pt x="157381" y="201319"/>
                </a:lnTo>
                <a:lnTo>
                  <a:pt x="152135" y="206141"/>
                </a:lnTo>
                <a:lnTo>
                  <a:pt x="146731" y="211260"/>
                </a:lnTo>
                <a:lnTo>
                  <a:pt x="141224" y="215626"/>
                </a:lnTo>
                <a:lnTo>
                  <a:pt x="135648" y="219489"/>
                </a:lnTo>
                <a:lnTo>
                  <a:pt x="130025" y="223017"/>
                </a:lnTo>
                <a:lnTo>
                  <a:pt x="123419" y="226321"/>
                </a:lnTo>
                <a:lnTo>
                  <a:pt x="116158" y="229476"/>
                </a:lnTo>
                <a:lnTo>
                  <a:pt x="108459" y="232533"/>
                </a:lnTo>
                <a:lnTo>
                  <a:pt x="101421" y="234570"/>
                </a:lnTo>
                <a:lnTo>
                  <a:pt x="94825" y="235928"/>
                </a:lnTo>
                <a:lnTo>
                  <a:pt x="88523" y="236833"/>
                </a:lnTo>
                <a:lnTo>
                  <a:pt x="82415" y="237437"/>
                </a:lnTo>
                <a:lnTo>
                  <a:pt x="76440" y="237840"/>
                </a:lnTo>
                <a:lnTo>
                  <a:pt x="65672" y="238287"/>
                </a:lnTo>
                <a:lnTo>
                  <a:pt x="57711" y="238486"/>
                </a:lnTo>
                <a:lnTo>
                  <a:pt x="53302" y="237586"/>
                </a:lnTo>
                <a:lnTo>
                  <a:pt x="48458" y="236034"/>
                </a:lnTo>
                <a:lnTo>
                  <a:pt x="43324" y="234047"/>
                </a:lnTo>
                <a:lnTo>
                  <a:pt x="38948" y="232722"/>
                </a:lnTo>
                <a:lnTo>
                  <a:pt x="35079" y="231839"/>
                </a:lnTo>
                <a:lnTo>
                  <a:pt x="31547" y="231250"/>
                </a:lnTo>
                <a:lnTo>
                  <a:pt x="28239" y="229905"/>
                </a:lnTo>
                <a:lnTo>
                  <a:pt x="25082" y="228055"/>
                </a:lnTo>
                <a:lnTo>
                  <a:pt x="22024" y="225870"/>
                </a:lnTo>
                <a:lnTo>
                  <a:pt x="19986" y="223461"/>
                </a:lnTo>
                <a:lnTo>
                  <a:pt x="18627" y="220902"/>
                </a:lnTo>
                <a:lnTo>
                  <a:pt x="15910" y="2129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52"/>
          <p:cNvSpPr/>
          <p:nvPr/>
        </p:nvSpPr>
        <p:spPr>
          <a:xfrm>
            <a:off x="5283517" y="2342144"/>
            <a:ext cx="435858" cy="298056"/>
          </a:xfrm>
          <a:custGeom>
            <a:avLst/>
            <a:gdLst/>
            <a:ahLst/>
            <a:cxnLst/>
            <a:rect l="0" t="0" r="0" b="0"/>
            <a:pathLst>
              <a:path w="435858" h="298056">
                <a:moveTo>
                  <a:pt x="0" y="58156"/>
                </a:moveTo>
                <a:lnTo>
                  <a:pt x="4551" y="58156"/>
                </a:lnTo>
                <a:lnTo>
                  <a:pt x="5891" y="59108"/>
                </a:lnTo>
                <a:lnTo>
                  <a:pt x="6785" y="60695"/>
                </a:lnTo>
                <a:lnTo>
                  <a:pt x="7778" y="65000"/>
                </a:lnTo>
                <a:lnTo>
                  <a:pt x="8219" y="70087"/>
                </a:lnTo>
                <a:lnTo>
                  <a:pt x="9290" y="72777"/>
                </a:lnTo>
                <a:lnTo>
                  <a:pt x="15347" y="82067"/>
                </a:lnTo>
                <a:lnTo>
                  <a:pt x="20473" y="91326"/>
                </a:lnTo>
                <a:lnTo>
                  <a:pt x="28714" y="107248"/>
                </a:lnTo>
                <a:lnTo>
                  <a:pt x="31526" y="113744"/>
                </a:lnTo>
                <a:lnTo>
                  <a:pt x="34352" y="120932"/>
                </a:lnTo>
                <a:lnTo>
                  <a:pt x="40032" y="136539"/>
                </a:lnTo>
                <a:lnTo>
                  <a:pt x="54297" y="178332"/>
                </a:lnTo>
                <a:lnTo>
                  <a:pt x="56200" y="186851"/>
                </a:lnTo>
                <a:lnTo>
                  <a:pt x="57469" y="195387"/>
                </a:lnTo>
                <a:lnTo>
                  <a:pt x="58315" y="203936"/>
                </a:lnTo>
                <a:lnTo>
                  <a:pt x="58879" y="211540"/>
                </a:lnTo>
                <a:lnTo>
                  <a:pt x="59256" y="218515"/>
                </a:lnTo>
                <a:lnTo>
                  <a:pt x="59506" y="225069"/>
                </a:lnTo>
                <a:lnTo>
                  <a:pt x="60626" y="231344"/>
                </a:lnTo>
                <a:lnTo>
                  <a:pt x="62325" y="237432"/>
                </a:lnTo>
                <a:lnTo>
                  <a:pt x="64410" y="243396"/>
                </a:lnTo>
                <a:lnTo>
                  <a:pt x="66752" y="249276"/>
                </a:lnTo>
                <a:lnTo>
                  <a:pt x="69267" y="255102"/>
                </a:lnTo>
                <a:lnTo>
                  <a:pt x="71895" y="260891"/>
                </a:lnTo>
                <a:lnTo>
                  <a:pt x="73647" y="266655"/>
                </a:lnTo>
                <a:lnTo>
                  <a:pt x="74816" y="272403"/>
                </a:lnTo>
                <a:lnTo>
                  <a:pt x="76691" y="286213"/>
                </a:lnTo>
                <a:lnTo>
                  <a:pt x="77016" y="293157"/>
                </a:lnTo>
                <a:lnTo>
                  <a:pt x="76109" y="294833"/>
                </a:lnTo>
                <a:lnTo>
                  <a:pt x="74552" y="295951"/>
                </a:lnTo>
                <a:lnTo>
                  <a:pt x="68930" y="298055"/>
                </a:lnTo>
                <a:lnTo>
                  <a:pt x="64133" y="293596"/>
                </a:lnTo>
                <a:lnTo>
                  <a:pt x="62758" y="291316"/>
                </a:lnTo>
                <a:lnTo>
                  <a:pt x="59870" y="282603"/>
                </a:lnTo>
                <a:lnTo>
                  <a:pt x="55819" y="273480"/>
                </a:lnTo>
                <a:lnTo>
                  <a:pt x="54358" y="268380"/>
                </a:lnTo>
                <a:lnTo>
                  <a:pt x="53383" y="263075"/>
                </a:lnTo>
                <a:lnTo>
                  <a:pt x="52734" y="257634"/>
                </a:lnTo>
                <a:lnTo>
                  <a:pt x="51349" y="251149"/>
                </a:lnTo>
                <a:lnTo>
                  <a:pt x="49472" y="243968"/>
                </a:lnTo>
                <a:lnTo>
                  <a:pt x="47269" y="236323"/>
                </a:lnTo>
                <a:lnTo>
                  <a:pt x="45800" y="228369"/>
                </a:lnTo>
                <a:lnTo>
                  <a:pt x="44821" y="220208"/>
                </a:lnTo>
                <a:lnTo>
                  <a:pt x="44168" y="211911"/>
                </a:lnTo>
                <a:lnTo>
                  <a:pt x="44686" y="203521"/>
                </a:lnTo>
                <a:lnTo>
                  <a:pt x="45983" y="195071"/>
                </a:lnTo>
                <a:lnTo>
                  <a:pt x="47800" y="186580"/>
                </a:lnTo>
                <a:lnTo>
                  <a:pt x="49964" y="178062"/>
                </a:lnTo>
                <a:lnTo>
                  <a:pt x="52360" y="169526"/>
                </a:lnTo>
                <a:lnTo>
                  <a:pt x="57561" y="152421"/>
                </a:lnTo>
                <a:lnTo>
                  <a:pt x="63047" y="135294"/>
                </a:lnTo>
                <a:lnTo>
                  <a:pt x="67749" y="126726"/>
                </a:lnTo>
                <a:lnTo>
                  <a:pt x="73741" y="118157"/>
                </a:lnTo>
                <a:lnTo>
                  <a:pt x="80593" y="109586"/>
                </a:lnTo>
                <a:lnTo>
                  <a:pt x="87067" y="101968"/>
                </a:lnTo>
                <a:lnTo>
                  <a:pt x="93286" y="94984"/>
                </a:lnTo>
                <a:lnTo>
                  <a:pt x="99339" y="88423"/>
                </a:lnTo>
                <a:lnTo>
                  <a:pt x="113683" y="73513"/>
                </a:lnTo>
                <a:lnTo>
                  <a:pt x="121509" y="65536"/>
                </a:lnTo>
                <a:lnTo>
                  <a:pt x="129583" y="58313"/>
                </a:lnTo>
                <a:lnTo>
                  <a:pt x="137824" y="51593"/>
                </a:lnTo>
                <a:lnTo>
                  <a:pt x="146175" y="45208"/>
                </a:lnTo>
                <a:lnTo>
                  <a:pt x="155553" y="39047"/>
                </a:lnTo>
                <a:lnTo>
                  <a:pt x="165615" y="33034"/>
                </a:lnTo>
                <a:lnTo>
                  <a:pt x="176132" y="27120"/>
                </a:lnTo>
                <a:lnTo>
                  <a:pt x="186001" y="22225"/>
                </a:lnTo>
                <a:lnTo>
                  <a:pt x="195439" y="18010"/>
                </a:lnTo>
                <a:lnTo>
                  <a:pt x="204587" y="14247"/>
                </a:lnTo>
                <a:lnTo>
                  <a:pt x="214497" y="10786"/>
                </a:lnTo>
                <a:lnTo>
                  <a:pt x="224913" y="7525"/>
                </a:lnTo>
                <a:lnTo>
                  <a:pt x="235667" y="4399"/>
                </a:lnTo>
                <a:lnTo>
                  <a:pt x="245694" y="2316"/>
                </a:lnTo>
                <a:lnTo>
                  <a:pt x="255236" y="927"/>
                </a:lnTo>
                <a:lnTo>
                  <a:pt x="264455" y="0"/>
                </a:lnTo>
                <a:lnTo>
                  <a:pt x="272506" y="335"/>
                </a:lnTo>
                <a:lnTo>
                  <a:pt x="279778" y="1511"/>
                </a:lnTo>
                <a:lnTo>
                  <a:pt x="292938" y="4405"/>
                </a:lnTo>
                <a:lnTo>
                  <a:pt x="305137" y="5692"/>
                </a:lnTo>
                <a:lnTo>
                  <a:pt x="309153" y="6987"/>
                </a:lnTo>
                <a:lnTo>
                  <a:pt x="311829" y="8803"/>
                </a:lnTo>
                <a:lnTo>
                  <a:pt x="315756" y="14314"/>
                </a:lnTo>
                <a:lnTo>
                  <a:pt x="320676" y="23113"/>
                </a:lnTo>
                <a:lnTo>
                  <a:pt x="323498" y="30834"/>
                </a:lnTo>
                <a:lnTo>
                  <a:pt x="324751" y="39345"/>
                </a:lnTo>
                <a:lnTo>
                  <a:pt x="325086" y="45615"/>
                </a:lnTo>
                <a:lnTo>
                  <a:pt x="325309" y="52653"/>
                </a:lnTo>
                <a:lnTo>
                  <a:pt x="324506" y="59250"/>
                </a:lnTo>
                <a:lnTo>
                  <a:pt x="323017" y="65552"/>
                </a:lnTo>
                <a:lnTo>
                  <a:pt x="321072" y="71659"/>
                </a:lnTo>
                <a:lnTo>
                  <a:pt x="319776" y="78588"/>
                </a:lnTo>
                <a:lnTo>
                  <a:pt x="318911" y="86065"/>
                </a:lnTo>
                <a:lnTo>
                  <a:pt x="318335" y="93907"/>
                </a:lnTo>
                <a:lnTo>
                  <a:pt x="317951" y="101992"/>
                </a:lnTo>
                <a:lnTo>
                  <a:pt x="317524" y="118596"/>
                </a:lnTo>
                <a:lnTo>
                  <a:pt x="317185" y="221036"/>
                </a:lnTo>
                <a:lnTo>
                  <a:pt x="318137" y="228655"/>
                </a:lnTo>
                <a:lnTo>
                  <a:pt x="319724" y="235640"/>
                </a:lnTo>
                <a:lnTo>
                  <a:pt x="321734" y="242201"/>
                </a:lnTo>
                <a:lnTo>
                  <a:pt x="324027" y="248480"/>
                </a:lnTo>
                <a:lnTo>
                  <a:pt x="326508" y="254571"/>
                </a:lnTo>
                <a:lnTo>
                  <a:pt x="329115" y="260537"/>
                </a:lnTo>
                <a:lnTo>
                  <a:pt x="334551" y="272245"/>
                </a:lnTo>
                <a:lnTo>
                  <a:pt x="337334" y="278035"/>
                </a:lnTo>
                <a:lnTo>
                  <a:pt x="341094" y="281894"/>
                </a:lnTo>
                <a:lnTo>
                  <a:pt x="345506" y="284467"/>
                </a:lnTo>
                <a:lnTo>
                  <a:pt x="354536" y="288278"/>
                </a:lnTo>
                <a:lnTo>
                  <a:pt x="364974" y="294827"/>
                </a:lnTo>
                <a:lnTo>
                  <a:pt x="371126" y="296693"/>
                </a:lnTo>
                <a:lnTo>
                  <a:pt x="384495" y="297743"/>
                </a:lnTo>
                <a:lnTo>
                  <a:pt x="388728" y="296938"/>
                </a:lnTo>
                <a:lnTo>
                  <a:pt x="395970" y="293504"/>
                </a:lnTo>
                <a:lnTo>
                  <a:pt x="405403" y="286215"/>
                </a:lnTo>
                <a:lnTo>
                  <a:pt x="414230" y="278023"/>
                </a:lnTo>
                <a:lnTo>
                  <a:pt x="420005" y="269857"/>
                </a:lnTo>
                <a:lnTo>
                  <a:pt x="422878" y="265012"/>
                </a:lnTo>
                <a:lnTo>
                  <a:pt x="424794" y="258925"/>
                </a:lnTo>
                <a:lnTo>
                  <a:pt x="426071" y="252010"/>
                </a:lnTo>
                <a:lnTo>
                  <a:pt x="426922" y="244541"/>
                </a:lnTo>
                <a:lnTo>
                  <a:pt x="428442" y="237658"/>
                </a:lnTo>
                <a:lnTo>
                  <a:pt x="430409" y="231164"/>
                </a:lnTo>
                <a:lnTo>
                  <a:pt x="432671" y="224929"/>
                </a:lnTo>
                <a:lnTo>
                  <a:pt x="434180" y="217916"/>
                </a:lnTo>
                <a:lnTo>
                  <a:pt x="435186" y="210382"/>
                </a:lnTo>
                <a:lnTo>
                  <a:pt x="435857" y="202503"/>
                </a:lnTo>
                <a:lnTo>
                  <a:pt x="435351" y="194392"/>
                </a:lnTo>
                <a:lnTo>
                  <a:pt x="434062" y="186127"/>
                </a:lnTo>
                <a:lnTo>
                  <a:pt x="432250" y="177760"/>
                </a:lnTo>
                <a:lnTo>
                  <a:pt x="431041" y="169324"/>
                </a:lnTo>
                <a:lnTo>
                  <a:pt x="430236" y="160843"/>
                </a:lnTo>
                <a:lnTo>
                  <a:pt x="429699" y="152331"/>
                </a:lnTo>
                <a:lnTo>
                  <a:pt x="428389" y="144752"/>
                </a:lnTo>
                <a:lnTo>
                  <a:pt x="426562" y="137794"/>
                </a:lnTo>
                <a:lnTo>
                  <a:pt x="416788" y="108388"/>
                </a:lnTo>
                <a:lnTo>
                  <a:pt x="414066" y="102122"/>
                </a:lnTo>
                <a:lnTo>
                  <a:pt x="411299" y="96991"/>
                </a:lnTo>
                <a:lnTo>
                  <a:pt x="404732" y="87798"/>
                </a:lnTo>
                <a:lnTo>
                  <a:pt x="400314" y="82680"/>
                </a:lnTo>
                <a:lnTo>
                  <a:pt x="395464" y="77363"/>
                </a:lnTo>
                <a:lnTo>
                  <a:pt x="384994" y="68915"/>
                </a:lnTo>
                <a:lnTo>
                  <a:pt x="374944" y="61985"/>
                </a:lnTo>
                <a:lnTo>
                  <a:pt x="363930" y="53681"/>
                </a:lnTo>
                <a:lnTo>
                  <a:pt x="357644" y="51404"/>
                </a:lnTo>
                <a:lnTo>
                  <a:pt x="348751" y="50123"/>
                </a:lnTo>
                <a:lnTo>
                  <a:pt x="335532" y="49743"/>
                </a:lnTo>
                <a:lnTo>
                  <a:pt x="317183" y="495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53"/>
          <p:cNvSpPr/>
          <p:nvPr/>
        </p:nvSpPr>
        <p:spPr>
          <a:xfrm>
            <a:off x="5892314" y="2238925"/>
            <a:ext cx="548491" cy="426486"/>
          </a:xfrm>
          <a:custGeom>
            <a:avLst/>
            <a:gdLst/>
            <a:ahLst/>
            <a:cxnLst/>
            <a:rect l="0" t="0" r="0" b="0"/>
            <a:pathLst>
              <a:path w="548491" h="426486">
                <a:moveTo>
                  <a:pt x="154156" y="161375"/>
                </a:moveTo>
                <a:lnTo>
                  <a:pt x="104130" y="161375"/>
                </a:lnTo>
                <a:lnTo>
                  <a:pt x="99850" y="163280"/>
                </a:lnTo>
                <a:lnTo>
                  <a:pt x="96044" y="166455"/>
                </a:lnTo>
                <a:lnTo>
                  <a:pt x="88324" y="174110"/>
                </a:lnTo>
                <a:lnTo>
                  <a:pt x="73267" y="184727"/>
                </a:lnTo>
                <a:lnTo>
                  <a:pt x="62325" y="194296"/>
                </a:lnTo>
                <a:lnTo>
                  <a:pt x="51112" y="207439"/>
                </a:lnTo>
                <a:lnTo>
                  <a:pt x="45455" y="214944"/>
                </a:lnTo>
                <a:lnTo>
                  <a:pt x="40731" y="222805"/>
                </a:lnTo>
                <a:lnTo>
                  <a:pt x="36629" y="230903"/>
                </a:lnTo>
                <a:lnTo>
                  <a:pt x="32942" y="239159"/>
                </a:lnTo>
                <a:lnTo>
                  <a:pt x="29531" y="247521"/>
                </a:lnTo>
                <a:lnTo>
                  <a:pt x="26306" y="255953"/>
                </a:lnTo>
                <a:lnTo>
                  <a:pt x="23202" y="264432"/>
                </a:lnTo>
                <a:lnTo>
                  <a:pt x="20181" y="273895"/>
                </a:lnTo>
                <a:lnTo>
                  <a:pt x="17214" y="284013"/>
                </a:lnTo>
                <a:lnTo>
                  <a:pt x="14283" y="294569"/>
                </a:lnTo>
                <a:lnTo>
                  <a:pt x="8488" y="313917"/>
                </a:lnTo>
                <a:lnTo>
                  <a:pt x="5608" y="323077"/>
                </a:lnTo>
                <a:lnTo>
                  <a:pt x="3690" y="332041"/>
                </a:lnTo>
                <a:lnTo>
                  <a:pt x="2409" y="340875"/>
                </a:lnTo>
                <a:lnTo>
                  <a:pt x="1557" y="349621"/>
                </a:lnTo>
                <a:lnTo>
                  <a:pt x="988" y="357357"/>
                </a:lnTo>
                <a:lnTo>
                  <a:pt x="609" y="364420"/>
                </a:lnTo>
                <a:lnTo>
                  <a:pt x="187" y="377347"/>
                </a:lnTo>
                <a:lnTo>
                  <a:pt x="0" y="389442"/>
                </a:lnTo>
                <a:lnTo>
                  <a:pt x="903" y="394382"/>
                </a:lnTo>
                <a:lnTo>
                  <a:pt x="4446" y="402411"/>
                </a:lnTo>
                <a:lnTo>
                  <a:pt x="11796" y="412286"/>
                </a:lnTo>
                <a:lnTo>
                  <a:pt x="14482" y="414374"/>
                </a:lnTo>
                <a:lnTo>
                  <a:pt x="17225" y="415766"/>
                </a:lnTo>
                <a:lnTo>
                  <a:pt x="20006" y="416694"/>
                </a:lnTo>
                <a:lnTo>
                  <a:pt x="33021" y="418000"/>
                </a:lnTo>
                <a:lnTo>
                  <a:pt x="44393" y="418387"/>
                </a:lnTo>
                <a:lnTo>
                  <a:pt x="47643" y="417489"/>
                </a:lnTo>
                <a:lnTo>
                  <a:pt x="53794" y="413950"/>
                </a:lnTo>
                <a:lnTo>
                  <a:pt x="67163" y="402053"/>
                </a:lnTo>
                <a:lnTo>
                  <a:pt x="75170" y="391850"/>
                </a:lnTo>
                <a:lnTo>
                  <a:pt x="92622" y="365227"/>
                </a:lnTo>
                <a:lnTo>
                  <a:pt x="96940" y="356331"/>
                </a:lnTo>
                <a:lnTo>
                  <a:pt x="100772" y="346591"/>
                </a:lnTo>
                <a:lnTo>
                  <a:pt x="104279" y="336287"/>
                </a:lnTo>
                <a:lnTo>
                  <a:pt x="107570" y="325608"/>
                </a:lnTo>
                <a:lnTo>
                  <a:pt x="113766" y="303582"/>
                </a:lnTo>
                <a:lnTo>
                  <a:pt x="115799" y="292375"/>
                </a:lnTo>
                <a:lnTo>
                  <a:pt x="117155" y="281093"/>
                </a:lnTo>
                <a:lnTo>
                  <a:pt x="118058" y="269762"/>
                </a:lnTo>
                <a:lnTo>
                  <a:pt x="119613" y="257445"/>
                </a:lnTo>
                <a:lnTo>
                  <a:pt x="121603" y="244472"/>
                </a:lnTo>
                <a:lnTo>
                  <a:pt x="123881" y="231060"/>
                </a:lnTo>
                <a:lnTo>
                  <a:pt x="126352" y="218309"/>
                </a:lnTo>
                <a:lnTo>
                  <a:pt x="131639" y="193981"/>
                </a:lnTo>
                <a:lnTo>
                  <a:pt x="133429" y="181207"/>
                </a:lnTo>
                <a:lnTo>
                  <a:pt x="134623" y="167929"/>
                </a:lnTo>
                <a:lnTo>
                  <a:pt x="135419" y="154314"/>
                </a:lnTo>
                <a:lnTo>
                  <a:pt x="136303" y="129027"/>
                </a:lnTo>
                <a:lnTo>
                  <a:pt x="136539" y="116949"/>
                </a:lnTo>
                <a:lnTo>
                  <a:pt x="137649" y="106040"/>
                </a:lnTo>
                <a:lnTo>
                  <a:pt x="139341" y="95910"/>
                </a:lnTo>
                <a:lnTo>
                  <a:pt x="141422" y="86299"/>
                </a:lnTo>
                <a:lnTo>
                  <a:pt x="142809" y="77034"/>
                </a:lnTo>
                <a:lnTo>
                  <a:pt x="143733" y="68000"/>
                </a:lnTo>
                <a:lnTo>
                  <a:pt x="144350" y="59120"/>
                </a:lnTo>
                <a:lnTo>
                  <a:pt x="145035" y="44173"/>
                </a:lnTo>
                <a:lnTo>
                  <a:pt x="145218" y="37520"/>
                </a:lnTo>
                <a:lnTo>
                  <a:pt x="142881" y="25048"/>
                </a:lnTo>
                <a:lnTo>
                  <a:pt x="138170" y="10621"/>
                </a:lnTo>
                <a:lnTo>
                  <a:pt x="137112" y="0"/>
                </a:lnTo>
                <a:lnTo>
                  <a:pt x="137019" y="10561"/>
                </a:lnTo>
                <a:lnTo>
                  <a:pt x="137012" y="43610"/>
                </a:lnTo>
                <a:lnTo>
                  <a:pt x="137964" y="52385"/>
                </a:lnTo>
                <a:lnTo>
                  <a:pt x="139551" y="62045"/>
                </a:lnTo>
                <a:lnTo>
                  <a:pt x="141561" y="72295"/>
                </a:lnTo>
                <a:lnTo>
                  <a:pt x="142902" y="82938"/>
                </a:lnTo>
                <a:lnTo>
                  <a:pt x="143796" y="93844"/>
                </a:lnTo>
                <a:lnTo>
                  <a:pt x="144391" y="104924"/>
                </a:lnTo>
                <a:lnTo>
                  <a:pt x="145053" y="129935"/>
                </a:lnTo>
                <a:lnTo>
                  <a:pt x="145230" y="143273"/>
                </a:lnTo>
                <a:lnTo>
                  <a:pt x="146300" y="156927"/>
                </a:lnTo>
                <a:lnTo>
                  <a:pt x="147966" y="170792"/>
                </a:lnTo>
                <a:lnTo>
                  <a:pt x="150029" y="184798"/>
                </a:lnTo>
                <a:lnTo>
                  <a:pt x="151405" y="198898"/>
                </a:lnTo>
                <a:lnTo>
                  <a:pt x="152322" y="213060"/>
                </a:lnTo>
                <a:lnTo>
                  <a:pt x="152933" y="227264"/>
                </a:lnTo>
                <a:lnTo>
                  <a:pt x="154293" y="241496"/>
                </a:lnTo>
                <a:lnTo>
                  <a:pt x="156152" y="255746"/>
                </a:lnTo>
                <a:lnTo>
                  <a:pt x="158344" y="270009"/>
                </a:lnTo>
                <a:lnTo>
                  <a:pt x="160758" y="283328"/>
                </a:lnTo>
                <a:lnTo>
                  <a:pt x="163320" y="296016"/>
                </a:lnTo>
                <a:lnTo>
                  <a:pt x="165980" y="308286"/>
                </a:lnTo>
                <a:lnTo>
                  <a:pt x="169659" y="320275"/>
                </a:lnTo>
                <a:lnTo>
                  <a:pt x="174016" y="332078"/>
                </a:lnTo>
                <a:lnTo>
                  <a:pt x="178825" y="343757"/>
                </a:lnTo>
                <a:lnTo>
                  <a:pt x="182984" y="354401"/>
                </a:lnTo>
                <a:lnTo>
                  <a:pt x="190146" y="373846"/>
                </a:lnTo>
                <a:lnTo>
                  <a:pt x="194342" y="381128"/>
                </a:lnTo>
                <a:lnTo>
                  <a:pt x="204084" y="391758"/>
                </a:lnTo>
                <a:lnTo>
                  <a:pt x="212223" y="402197"/>
                </a:lnTo>
                <a:lnTo>
                  <a:pt x="219016" y="412234"/>
                </a:lnTo>
                <a:lnTo>
                  <a:pt x="225210" y="419870"/>
                </a:lnTo>
                <a:lnTo>
                  <a:pt x="229148" y="422287"/>
                </a:lnTo>
                <a:lnTo>
                  <a:pt x="238603" y="424973"/>
                </a:lnTo>
                <a:lnTo>
                  <a:pt x="250085" y="426485"/>
                </a:lnTo>
                <a:lnTo>
                  <a:pt x="259021" y="424299"/>
                </a:lnTo>
                <a:lnTo>
                  <a:pt x="268390" y="420153"/>
                </a:lnTo>
                <a:lnTo>
                  <a:pt x="279019" y="412463"/>
                </a:lnTo>
                <a:lnTo>
                  <a:pt x="285216" y="406954"/>
                </a:lnTo>
                <a:lnTo>
                  <a:pt x="294059" y="393947"/>
                </a:lnTo>
                <a:lnTo>
                  <a:pt x="299837" y="380945"/>
                </a:lnTo>
                <a:lnTo>
                  <a:pt x="302712" y="373477"/>
                </a:lnTo>
                <a:lnTo>
                  <a:pt x="308445" y="357560"/>
                </a:lnTo>
                <a:lnTo>
                  <a:pt x="311308" y="349315"/>
                </a:lnTo>
                <a:lnTo>
                  <a:pt x="313217" y="340961"/>
                </a:lnTo>
                <a:lnTo>
                  <a:pt x="314488" y="332534"/>
                </a:lnTo>
                <a:lnTo>
                  <a:pt x="315337" y="324058"/>
                </a:lnTo>
                <a:lnTo>
                  <a:pt x="316855" y="315550"/>
                </a:lnTo>
                <a:lnTo>
                  <a:pt x="318819" y="307021"/>
                </a:lnTo>
                <a:lnTo>
                  <a:pt x="321081" y="298477"/>
                </a:lnTo>
                <a:lnTo>
                  <a:pt x="322589" y="289924"/>
                </a:lnTo>
                <a:lnTo>
                  <a:pt x="323595" y="281364"/>
                </a:lnTo>
                <a:lnTo>
                  <a:pt x="324265" y="272800"/>
                </a:lnTo>
                <a:lnTo>
                  <a:pt x="325664" y="264233"/>
                </a:lnTo>
                <a:lnTo>
                  <a:pt x="327550" y="255664"/>
                </a:lnTo>
                <a:lnTo>
                  <a:pt x="329759" y="247095"/>
                </a:lnTo>
                <a:lnTo>
                  <a:pt x="331232" y="239476"/>
                </a:lnTo>
                <a:lnTo>
                  <a:pt x="332214" y="232492"/>
                </a:lnTo>
                <a:lnTo>
                  <a:pt x="333305" y="220605"/>
                </a:lnTo>
                <a:lnTo>
                  <a:pt x="333919" y="208557"/>
                </a:lnTo>
                <a:lnTo>
                  <a:pt x="334127" y="195954"/>
                </a:lnTo>
                <a:lnTo>
                  <a:pt x="334168" y="188842"/>
                </a:lnTo>
                <a:lnTo>
                  <a:pt x="334178" y="280749"/>
                </a:lnTo>
                <a:lnTo>
                  <a:pt x="335131" y="289535"/>
                </a:lnTo>
                <a:lnTo>
                  <a:pt x="336718" y="298250"/>
                </a:lnTo>
                <a:lnTo>
                  <a:pt x="338729" y="306917"/>
                </a:lnTo>
                <a:lnTo>
                  <a:pt x="341022" y="315553"/>
                </a:lnTo>
                <a:lnTo>
                  <a:pt x="346110" y="332768"/>
                </a:lnTo>
                <a:lnTo>
                  <a:pt x="347848" y="340407"/>
                </a:lnTo>
                <a:lnTo>
                  <a:pt x="349006" y="347405"/>
                </a:lnTo>
                <a:lnTo>
                  <a:pt x="349779" y="353975"/>
                </a:lnTo>
                <a:lnTo>
                  <a:pt x="352199" y="360259"/>
                </a:lnTo>
                <a:lnTo>
                  <a:pt x="359967" y="372323"/>
                </a:lnTo>
                <a:lnTo>
                  <a:pt x="370500" y="385274"/>
                </a:lnTo>
                <a:lnTo>
                  <a:pt x="379653" y="395143"/>
                </a:lnTo>
                <a:lnTo>
                  <a:pt x="382592" y="397230"/>
                </a:lnTo>
                <a:lnTo>
                  <a:pt x="388398" y="399549"/>
                </a:lnTo>
                <a:lnTo>
                  <a:pt x="401572" y="400855"/>
                </a:lnTo>
                <a:lnTo>
                  <a:pt x="404825" y="400086"/>
                </a:lnTo>
                <a:lnTo>
                  <a:pt x="406994" y="398620"/>
                </a:lnTo>
                <a:lnTo>
                  <a:pt x="417603" y="386750"/>
                </a:lnTo>
                <a:lnTo>
                  <a:pt x="425784" y="377484"/>
                </a:lnTo>
                <a:lnTo>
                  <a:pt x="431406" y="368231"/>
                </a:lnTo>
                <a:lnTo>
                  <a:pt x="434541" y="357768"/>
                </a:lnTo>
                <a:lnTo>
                  <a:pt x="436886" y="345815"/>
                </a:lnTo>
                <a:lnTo>
                  <a:pt x="438845" y="338628"/>
                </a:lnTo>
                <a:lnTo>
                  <a:pt x="441104" y="330978"/>
                </a:lnTo>
                <a:lnTo>
                  <a:pt x="446153" y="312319"/>
                </a:lnTo>
                <a:lnTo>
                  <a:pt x="448833" y="302009"/>
                </a:lnTo>
                <a:lnTo>
                  <a:pt x="450620" y="292279"/>
                </a:lnTo>
                <a:lnTo>
                  <a:pt x="451811" y="282934"/>
                </a:lnTo>
                <a:lnTo>
                  <a:pt x="452605" y="273847"/>
                </a:lnTo>
                <a:lnTo>
                  <a:pt x="453135" y="264931"/>
                </a:lnTo>
                <a:lnTo>
                  <a:pt x="453723" y="247405"/>
                </a:lnTo>
                <a:lnTo>
                  <a:pt x="454131" y="216142"/>
                </a:lnTo>
                <a:lnTo>
                  <a:pt x="454152" y="212174"/>
                </a:lnTo>
                <a:lnTo>
                  <a:pt x="455118" y="209528"/>
                </a:lnTo>
                <a:lnTo>
                  <a:pt x="456715" y="207765"/>
                </a:lnTo>
                <a:lnTo>
                  <a:pt x="458732" y="206589"/>
                </a:lnTo>
                <a:lnTo>
                  <a:pt x="459124" y="205805"/>
                </a:lnTo>
                <a:lnTo>
                  <a:pt x="458433" y="205282"/>
                </a:lnTo>
                <a:lnTo>
                  <a:pt x="457020" y="204934"/>
                </a:lnTo>
                <a:lnTo>
                  <a:pt x="457030" y="204702"/>
                </a:lnTo>
                <a:lnTo>
                  <a:pt x="459581" y="204443"/>
                </a:lnTo>
                <a:lnTo>
                  <a:pt x="460643" y="205327"/>
                </a:lnTo>
                <a:lnTo>
                  <a:pt x="461350" y="206869"/>
                </a:lnTo>
                <a:lnTo>
                  <a:pt x="462137" y="211122"/>
                </a:lnTo>
                <a:lnTo>
                  <a:pt x="462683" y="224394"/>
                </a:lnTo>
                <a:lnTo>
                  <a:pt x="465269" y="235103"/>
                </a:lnTo>
                <a:lnTo>
                  <a:pt x="467292" y="241959"/>
                </a:lnTo>
                <a:lnTo>
                  <a:pt x="469540" y="254658"/>
                </a:lnTo>
                <a:lnTo>
                  <a:pt x="471491" y="267604"/>
                </a:lnTo>
                <a:lnTo>
                  <a:pt x="473345" y="275057"/>
                </a:lnTo>
                <a:lnTo>
                  <a:pt x="475534" y="282883"/>
                </a:lnTo>
                <a:lnTo>
                  <a:pt x="480505" y="299198"/>
                </a:lnTo>
                <a:lnTo>
                  <a:pt x="483165" y="307549"/>
                </a:lnTo>
                <a:lnTo>
                  <a:pt x="484938" y="315022"/>
                </a:lnTo>
                <a:lnTo>
                  <a:pt x="486119" y="321909"/>
                </a:lnTo>
                <a:lnTo>
                  <a:pt x="488385" y="334641"/>
                </a:lnTo>
                <a:lnTo>
                  <a:pt x="492567" y="346649"/>
                </a:lnTo>
                <a:lnTo>
                  <a:pt x="495968" y="351566"/>
                </a:lnTo>
                <a:lnTo>
                  <a:pt x="508904" y="363989"/>
                </a:lnTo>
                <a:lnTo>
                  <a:pt x="515974" y="373981"/>
                </a:lnTo>
                <a:lnTo>
                  <a:pt x="521098" y="378359"/>
                </a:lnTo>
                <a:lnTo>
                  <a:pt x="534411" y="385765"/>
                </a:lnTo>
                <a:lnTo>
                  <a:pt x="548490" y="3928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54"/>
          <p:cNvSpPr/>
          <p:nvPr/>
        </p:nvSpPr>
        <p:spPr>
          <a:xfrm>
            <a:off x="6578457" y="2306060"/>
            <a:ext cx="316691" cy="368561"/>
          </a:xfrm>
          <a:custGeom>
            <a:avLst/>
            <a:gdLst/>
            <a:ahLst/>
            <a:cxnLst/>
            <a:rect l="0" t="0" r="0" b="0"/>
            <a:pathLst>
              <a:path w="316691" h="368561">
                <a:moveTo>
                  <a:pt x="50943" y="145675"/>
                </a:moveTo>
                <a:lnTo>
                  <a:pt x="50943" y="129752"/>
                </a:lnTo>
                <a:lnTo>
                  <a:pt x="49991" y="130297"/>
                </a:lnTo>
                <a:lnTo>
                  <a:pt x="41617" y="138016"/>
                </a:lnTo>
                <a:lnTo>
                  <a:pt x="30792" y="148713"/>
                </a:lnTo>
                <a:lnTo>
                  <a:pt x="28936" y="152462"/>
                </a:lnTo>
                <a:lnTo>
                  <a:pt x="25372" y="166842"/>
                </a:lnTo>
                <a:lnTo>
                  <a:pt x="16117" y="191307"/>
                </a:lnTo>
                <a:lnTo>
                  <a:pt x="13439" y="198956"/>
                </a:lnTo>
                <a:lnTo>
                  <a:pt x="10700" y="205961"/>
                </a:lnTo>
                <a:lnTo>
                  <a:pt x="7921" y="212535"/>
                </a:lnTo>
                <a:lnTo>
                  <a:pt x="5117" y="218823"/>
                </a:lnTo>
                <a:lnTo>
                  <a:pt x="3247" y="225873"/>
                </a:lnTo>
                <a:lnTo>
                  <a:pt x="2001" y="233430"/>
                </a:lnTo>
                <a:lnTo>
                  <a:pt x="1170" y="241326"/>
                </a:lnTo>
                <a:lnTo>
                  <a:pt x="615" y="249447"/>
                </a:lnTo>
                <a:lnTo>
                  <a:pt x="246" y="257719"/>
                </a:lnTo>
                <a:lnTo>
                  <a:pt x="0" y="266091"/>
                </a:lnTo>
                <a:lnTo>
                  <a:pt x="788" y="273577"/>
                </a:lnTo>
                <a:lnTo>
                  <a:pt x="2266" y="280473"/>
                </a:lnTo>
                <a:lnTo>
                  <a:pt x="4204" y="286975"/>
                </a:lnTo>
                <a:lnTo>
                  <a:pt x="5496" y="293215"/>
                </a:lnTo>
                <a:lnTo>
                  <a:pt x="6358" y="299280"/>
                </a:lnTo>
                <a:lnTo>
                  <a:pt x="6931" y="305228"/>
                </a:lnTo>
                <a:lnTo>
                  <a:pt x="8267" y="311099"/>
                </a:lnTo>
                <a:lnTo>
                  <a:pt x="10109" y="316917"/>
                </a:lnTo>
                <a:lnTo>
                  <a:pt x="12291" y="322701"/>
                </a:lnTo>
                <a:lnTo>
                  <a:pt x="17254" y="334208"/>
                </a:lnTo>
                <a:lnTo>
                  <a:pt x="22635" y="344720"/>
                </a:lnTo>
                <a:lnTo>
                  <a:pt x="28201" y="352567"/>
                </a:lnTo>
                <a:lnTo>
                  <a:pt x="36391" y="359229"/>
                </a:lnTo>
                <a:lnTo>
                  <a:pt x="45427" y="364413"/>
                </a:lnTo>
                <a:lnTo>
                  <a:pt x="52619" y="366716"/>
                </a:lnTo>
                <a:lnTo>
                  <a:pt x="62022" y="368013"/>
                </a:lnTo>
                <a:lnTo>
                  <a:pt x="70472" y="368317"/>
                </a:lnTo>
                <a:lnTo>
                  <a:pt x="75392" y="368398"/>
                </a:lnTo>
                <a:lnTo>
                  <a:pt x="80577" y="367499"/>
                </a:lnTo>
                <a:lnTo>
                  <a:pt x="85940" y="365948"/>
                </a:lnTo>
                <a:lnTo>
                  <a:pt x="91418" y="363961"/>
                </a:lnTo>
                <a:lnTo>
                  <a:pt x="96977" y="360731"/>
                </a:lnTo>
                <a:lnTo>
                  <a:pt x="102587" y="356673"/>
                </a:lnTo>
                <a:lnTo>
                  <a:pt x="108232" y="352063"/>
                </a:lnTo>
                <a:lnTo>
                  <a:pt x="113901" y="348037"/>
                </a:lnTo>
                <a:lnTo>
                  <a:pt x="119585" y="344400"/>
                </a:lnTo>
                <a:lnTo>
                  <a:pt x="125279" y="341023"/>
                </a:lnTo>
                <a:lnTo>
                  <a:pt x="130028" y="335914"/>
                </a:lnTo>
                <a:lnTo>
                  <a:pt x="134146" y="329651"/>
                </a:lnTo>
                <a:lnTo>
                  <a:pt x="137843" y="322618"/>
                </a:lnTo>
                <a:lnTo>
                  <a:pt x="142214" y="316024"/>
                </a:lnTo>
                <a:lnTo>
                  <a:pt x="147033" y="309724"/>
                </a:lnTo>
                <a:lnTo>
                  <a:pt x="152150" y="303618"/>
                </a:lnTo>
                <a:lnTo>
                  <a:pt x="157467" y="295738"/>
                </a:lnTo>
                <a:lnTo>
                  <a:pt x="162916" y="286674"/>
                </a:lnTo>
                <a:lnTo>
                  <a:pt x="168455" y="276822"/>
                </a:lnTo>
                <a:lnTo>
                  <a:pt x="179687" y="255715"/>
                </a:lnTo>
                <a:lnTo>
                  <a:pt x="202421" y="211120"/>
                </a:lnTo>
                <a:lnTo>
                  <a:pt x="207173" y="199782"/>
                </a:lnTo>
                <a:lnTo>
                  <a:pt x="211294" y="188414"/>
                </a:lnTo>
                <a:lnTo>
                  <a:pt x="214993" y="177025"/>
                </a:lnTo>
                <a:lnTo>
                  <a:pt x="219365" y="165623"/>
                </a:lnTo>
                <a:lnTo>
                  <a:pt x="224184" y="154211"/>
                </a:lnTo>
                <a:lnTo>
                  <a:pt x="229301" y="142793"/>
                </a:lnTo>
                <a:lnTo>
                  <a:pt x="233666" y="131371"/>
                </a:lnTo>
                <a:lnTo>
                  <a:pt x="237528" y="119946"/>
                </a:lnTo>
                <a:lnTo>
                  <a:pt x="241056" y="108520"/>
                </a:lnTo>
                <a:lnTo>
                  <a:pt x="243407" y="98045"/>
                </a:lnTo>
                <a:lnTo>
                  <a:pt x="244975" y="88204"/>
                </a:lnTo>
                <a:lnTo>
                  <a:pt x="246020" y="78786"/>
                </a:lnTo>
                <a:lnTo>
                  <a:pt x="247669" y="70602"/>
                </a:lnTo>
                <a:lnTo>
                  <a:pt x="249721" y="63241"/>
                </a:lnTo>
                <a:lnTo>
                  <a:pt x="252042" y="56429"/>
                </a:lnTo>
                <a:lnTo>
                  <a:pt x="253589" y="49982"/>
                </a:lnTo>
                <a:lnTo>
                  <a:pt x="254620" y="43780"/>
                </a:lnTo>
                <a:lnTo>
                  <a:pt x="255308" y="37740"/>
                </a:lnTo>
                <a:lnTo>
                  <a:pt x="254814" y="31808"/>
                </a:lnTo>
                <a:lnTo>
                  <a:pt x="253532" y="25949"/>
                </a:lnTo>
                <a:lnTo>
                  <a:pt x="250519" y="15310"/>
                </a:lnTo>
                <a:lnTo>
                  <a:pt x="249181" y="7407"/>
                </a:lnTo>
                <a:lnTo>
                  <a:pt x="247872" y="4919"/>
                </a:lnTo>
                <a:lnTo>
                  <a:pt x="246046" y="3260"/>
                </a:lnTo>
                <a:lnTo>
                  <a:pt x="239650" y="0"/>
                </a:lnTo>
                <a:lnTo>
                  <a:pt x="239560" y="7750"/>
                </a:lnTo>
                <a:lnTo>
                  <a:pt x="239547" y="16430"/>
                </a:lnTo>
                <a:lnTo>
                  <a:pt x="242082" y="26637"/>
                </a:lnTo>
                <a:lnTo>
                  <a:pt x="245431" y="37524"/>
                </a:lnTo>
                <a:lnTo>
                  <a:pt x="246920" y="48713"/>
                </a:lnTo>
                <a:lnTo>
                  <a:pt x="247317" y="55316"/>
                </a:lnTo>
                <a:lnTo>
                  <a:pt x="247758" y="70273"/>
                </a:lnTo>
                <a:lnTo>
                  <a:pt x="248827" y="78262"/>
                </a:lnTo>
                <a:lnTo>
                  <a:pt x="250493" y="86445"/>
                </a:lnTo>
                <a:lnTo>
                  <a:pt x="252557" y="94758"/>
                </a:lnTo>
                <a:lnTo>
                  <a:pt x="253932" y="102205"/>
                </a:lnTo>
                <a:lnTo>
                  <a:pt x="254849" y="109075"/>
                </a:lnTo>
                <a:lnTo>
                  <a:pt x="255460" y="115560"/>
                </a:lnTo>
                <a:lnTo>
                  <a:pt x="256820" y="122741"/>
                </a:lnTo>
                <a:lnTo>
                  <a:pt x="258679" y="130385"/>
                </a:lnTo>
                <a:lnTo>
                  <a:pt x="260871" y="138339"/>
                </a:lnTo>
                <a:lnTo>
                  <a:pt x="262332" y="146499"/>
                </a:lnTo>
                <a:lnTo>
                  <a:pt x="263306" y="154797"/>
                </a:lnTo>
                <a:lnTo>
                  <a:pt x="263957" y="163186"/>
                </a:lnTo>
                <a:lnTo>
                  <a:pt x="265342" y="171636"/>
                </a:lnTo>
                <a:lnTo>
                  <a:pt x="267218" y="180127"/>
                </a:lnTo>
                <a:lnTo>
                  <a:pt x="269421" y="188646"/>
                </a:lnTo>
                <a:lnTo>
                  <a:pt x="270890" y="197182"/>
                </a:lnTo>
                <a:lnTo>
                  <a:pt x="271869" y="205730"/>
                </a:lnTo>
                <a:lnTo>
                  <a:pt x="272522" y="214287"/>
                </a:lnTo>
                <a:lnTo>
                  <a:pt x="273910" y="222849"/>
                </a:lnTo>
                <a:lnTo>
                  <a:pt x="275788" y="231414"/>
                </a:lnTo>
                <a:lnTo>
                  <a:pt x="277992" y="239982"/>
                </a:lnTo>
                <a:lnTo>
                  <a:pt x="280414" y="248551"/>
                </a:lnTo>
                <a:lnTo>
                  <a:pt x="285645" y="265692"/>
                </a:lnTo>
                <a:lnTo>
                  <a:pt x="288373" y="273311"/>
                </a:lnTo>
                <a:lnTo>
                  <a:pt x="291145" y="280296"/>
                </a:lnTo>
                <a:lnTo>
                  <a:pt x="293945" y="286857"/>
                </a:lnTo>
                <a:lnTo>
                  <a:pt x="295812" y="294089"/>
                </a:lnTo>
                <a:lnTo>
                  <a:pt x="297056" y="301767"/>
                </a:lnTo>
                <a:lnTo>
                  <a:pt x="297886" y="309744"/>
                </a:lnTo>
                <a:lnTo>
                  <a:pt x="301347" y="321147"/>
                </a:lnTo>
                <a:lnTo>
                  <a:pt x="303604" y="325521"/>
                </a:lnTo>
                <a:lnTo>
                  <a:pt x="306112" y="335461"/>
                </a:lnTo>
                <a:lnTo>
                  <a:pt x="306780" y="340779"/>
                </a:lnTo>
                <a:lnTo>
                  <a:pt x="310063" y="349228"/>
                </a:lnTo>
                <a:lnTo>
                  <a:pt x="313745" y="356158"/>
                </a:lnTo>
                <a:lnTo>
                  <a:pt x="316432" y="367345"/>
                </a:lnTo>
                <a:lnTo>
                  <a:pt x="316690" y="3685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55"/>
          <p:cNvSpPr/>
          <p:nvPr/>
        </p:nvSpPr>
        <p:spPr>
          <a:xfrm>
            <a:off x="6698333" y="2366010"/>
            <a:ext cx="462562" cy="94298"/>
          </a:xfrm>
          <a:custGeom>
            <a:avLst/>
            <a:gdLst/>
            <a:ahLst/>
            <a:cxnLst/>
            <a:rect l="0" t="0" r="0" b="0"/>
            <a:pathLst>
              <a:path w="462562" h="94298">
                <a:moveTo>
                  <a:pt x="8219" y="94297"/>
                </a:moveTo>
                <a:lnTo>
                  <a:pt x="8219" y="89746"/>
                </a:lnTo>
                <a:lnTo>
                  <a:pt x="7267" y="88406"/>
                </a:lnTo>
                <a:lnTo>
                  <a:pt x="5679" y="87512"/>
                </a:lnTo>
                <a:lnTo>
                  <a:pt x="0" y="85829"/>
                </a:lnTo>
                <a:lnTo>
                  <a:pt x="7059" y="85734"/>
                </a:lnTo>
                <a:lnTo>
                  <a:pt x="12783" y="83189"/>
                </a:lnTo>
                <a:lnTo>
                  <a:pt x="16977" y="81176"/>
                </a:lnTo>
                <a:lnTo>
                  <a:pt x="26716" y="78941"/>
                </a:lnTo>
                <a:lnTo>
                  <a:pt x="38348" y="76995"/>
                </a:lnTo>
                <a:lnTo>
                  <a:pt x="45450" y="75142"/>
                </a:lnTo>
                <a:lnTo>
                  <a:pt x="53042" y="72955"/>
                </a:lnTo>
                <a:lnTo>
                  <a:pt x="60961" y="71496"/>
                </a:lnTo>
                <a:lnTo>
                  <a:pt x="69098" y="70524"/>
                </a:lnTo>
                <a:lnTo>
                  <a:pt x="77380" y="69876"/>
                </a:lnTo>
                <a:lnTo>
                  <a:pt x="86711" y="68491"/>
                </a:lnTo>
                <a:lnTo>
                  <a:pt x="96742" y="66616"/>
                </a:lnTo>
                <a:lnTo>
                  <a:pt x="107239" y="64413"/>
                </a:lnTo>
                <a:lnTo>
                  <a:pt x="118048" y="62944"/>
                </a:lnTo>
                <a:lnTo>
                  <a:pt x="129063" y="61965"/>
                </a:lnTo>
                <a:lnTo>
                  <a:pt x="140217" y="61312"/>
                </a:lnTo>
                <a:lnTo>
                  <a:pt x="151462" y="59925"/>
                </a:lnTo>
                <a:lnTo>
                  <a:pt x="162770" y="58047"/>
                </a:lnTo>
                <a:lnTo>
                  <a:pt x="212844" y="48190"/>
                </a:lnTo>
                <a:lnTo>
                  <a:pt x="225597" y="46414"/>
                </a:lnTo>
                <a:lnTo>
                  <a:pt x="237911" y="45230"/>
                </a:lnTo>
                <a:lnTo>
                  <a:pt x="249930" y="44441"/>
                </a:lnTo>
                <a:lnTo>
                  <a:pt x="261752" y="42962"/>
                </a:lnTo>
                <a:lnTo>
                  <a:pt x="273443" y="41024"/>
                </a:lnTo>
                <a:lnTo>
                  <a:pt x="285048" y="38779"/>
                </a:lnTo>
                <a:lnTo>
                  <a:pt x="308102" y="33745"/>
                </a:lnTo>
                <a:lnTo>
                  <a:pt x="319584" y="31069"/>
                </a:lnTo>
                <a:lnTo>
                  <a:pt x="331048" y="29285"/>
                </a:lnTo>
                <a:lnTo>
                  <a:pt x="342501" y="28096"/>
                </a:lnTo>
                <a:lnTo>
                  <a:pt x="353946" y="27303"/>
                </a:lnTo>
                <a:lnTo>
                  <a:pt x="364434" y="25822"/>
                </a:lnTo>
                <a:lnTo>
                  <a:pt x="374283" y="23882"/>
                </a:lnTo>
                <a:lnTo>
                  <a:pt x="383707" y="21636"/>
                </a:lnTo>
                <a:lnTo>
                  <a:pt x="391894" y="19186"/>
                </a:lnTo>
                <a:lnTo>
                  <a:pt x="399258" y="16601"/>
                </a:lnTo>
                <a:lnTo>
                  <a:pt x="406071" y="13925"/>
                </a:lnTo>
                <a:lnTo>
                  <a:pt x="412519" y="12140"/>
                </a:lnTo>
                <a:lnTo>
                  <a:pt x="424763" y="10158"/>
                </a:lnTo>
                <a:lnTo>
                  <a:pt x="436555" y="9277"/>
                </a:lnTo>
                <a:lnTo>
                  <a:pt x="442366" y="9042"/>
                </a:lnTo>
                <a:lnTo>
                  <a:pt x="446240" y="7933"/>
                </a:lnTo>
                <a:lnTo>
                  <a:pt x="448823" y="6241"/>
                </a:lnTo>
                <a:lnTo>
                  <a:pt x="450546" y="4161"/>
                </a:lnTo>
                <a:lnTo>
                  <a:pt x="452646" y="2773"/>
                </a:lnTo>
                <a:lnTo>
                  <a:pt x="4625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56"/>
          <p:cNvSpPr/>
          <p:nvPr/>
        </p:nvSpPr>
        <p:spPr>
          <a:xfrm>
            <a:off x="5292194" y="3008947"/>
            <a:ext cx="8469" cy="71398"/>
          </a:xfrm>
          <a:custGeom>
            <a:avLst/>
            <a:gdLst/>
            <a:ahLst/>
            <a:cxnLst/>
            <a:rect l="0" t="0" r="0" b="0"/>
            <a:pathLst>
              <a:path w="8469" h="71398">
                <a:moveTo>
                  <a:pt x="8468" y="0"/>
                </a:moveTo>
                <a:lnTo>
                  <a:pt x="3918" y="0"/>
                </a:lnTo>
                <a:lnTo>
                  <a:pt x="2576" y="953"/>
                </a:lnTo>
                <a:lnTo>
                  <a:pt x="1683" y="2540"/>
                </a:lnTo>
                <a:lnTo>
                  <a:pt x="690" y="6844"/>
                </a:lnTo>
                <a:lnTo>
                  <a:pt x="53" y="17368"/>
                </a:lnTo>
                <a:lnTo>
                  <a:pt x="0" y="20151"/>
                </a:lnTo>
                <a:lnTo>
                  <a:pt x="2482" y="28324"/>
                </a:lnTo>
                <a:lnTo>
                  <a:pt x="5808" y="38306"/>
                </a:lnTo>
                <a:lnTo>
                  <a:pt x="7286" y="49092"/>
                </a:lnTo>
                <a:lnTo>
                  <a:pt x="7680" y="55588"/>
                </a:lnTo>
                <a:lnTo>
                  <a:pt x="8117" y="70426"/>
                </a:lnTo>
                <a:lnTo>
                  <a:pt x="8126" y="713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57"/>
          <p:cNvSpPr/>
          <p:nvPr/>
        </p:nvSpPr>
        <p:spPr>
          <a:xfrm>
            <a:off x="5497829" y="315468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58"/>
          <p:cNvSpPr/>
          <p:nvPr/>
        </p:nvSpPr>
        <p:spPr>
          <a:xfrm>
            <a:off x="954509" y="3034664"/>
            <a:ext cx="402804" cy="351171"/>
          </a:xfrm>
          <a:custGeom>
            <a:avLst/>
            <a:gdLst/>
            <a:ahLst/>
            <a:cxnLst/>
            <a:rect l="0" t="0" r="0" b="0"/>
            <a:pathLst>
              <a:path w="402804" h="351171">
                <a:moveTo>
                  <a:pt x="8468" y="0"/>
                </a:moveTo>
                <a:lnTo>
                  <a:pt x="8468" y="4552"/>
                </a:lnTo>
                <a:lnTo>
                  <a:pt x="7515" y="5892"/>
                </a:lnTo>
                <a:lnTo>
                  <a:pt x="5928" y="6786"/>
                </a:lnTo>
                <a:lnTo>
                  <a:pt x="3917" y="7381"/>
                </a:lnTo>
                <a:lnTo>
                  <a:pt x="2577" y="8731"/>
                </a:lnTo>
                <a:lnTo>
                  <a:pt x="1683" y="10584"/>
                </a:lnTo>
                <a:lnTo>
                  <a:pt x="690" y="15182"/>
                </a:lnTo>
                <a:lnTo>
                  <a:pt x="52" y="25895"/>
                </a:lnTo>
                <a:lnTo>
                  <a:pt x="0" y="28693"/>
                </a:lnTo>
                <a:lnTo>
                  <a:pt x="2482" y="36883"/>
                </a:lnTo>
                <a:lnTo>
                  <a:pt x="4477" y="41734"/>
                </a:lnTo>
                <a:lnTo>
                  <a:pt x="5807" y="47825"/>
                </a:lnTo>
                <a:lnTo>
                  <a:pt x="6694" y="54744"/>
                </a:lnTo>
                <a:lnTo>
                  <a:pt x="7286" y="62214"/>
                </a:lnTo>
                <a:lnTo>
                  <a:pt x="8632" y="69098"/>
                </a:lnTo>
                <a:lnTo>
                  <a:pt x="10482" y="75593"/>
                </a:lnTo>
                <a:lnTo>
                  <a:pt x="12668" y="81828"/>
                </a:lnTo>
                <a:lnTo>
                  <a:pt x="14126" y="89795"/>
                </a:lnTo>
                <a:lnTo>
                  <a:pt x="15097" y="98916"/>
                </a:lnTo>
                <a:lnTo>
                  <a:pt x="15745" y="108807"/>
                </a:lnTo>
                <a:lnTo>
                  <a:pt x="18082" y="119211"/>
                </a:lnTo>
                <a:lnTo>
                  <a:pt x="21545" y="129956"/>
                </a:lnTo>
                <a:lnTo>
                  <a:pt x="25758" y="140930"/>
                </a:lnTo>
                <a:lnTo>
                  <a:pt x="28567" y="152056"/>
                </a:lnTo>
                <a:lnTo>
                  <a:pt x="30440" y="163284"/>
                </a:lnTo>
                <a:lnTo>
                  <a:pt x="31689" y="174578"/>
                </a:lnTo>
                <a:lnTo>
                  <a:pt x="33473" y="186871"/>
                </a:lnTo>
                <a:lnTo>
                  <a:pt x="37996" y="213229"/>
                </a:lnTo>
                <a:lnTo>
                  <a:pt x="40536" y="225973"/>
                </a:lnTo>
                <a:lnTo>
                  <a:pt x="45898" y="250293"/>
                </a:lnTo>
                <a:lnTo>
                  <a:pt x="48661" y="261160"/>
                </a:lnTo>
                <a:lnTo>
                  <a:pt x="51456" y="271262"/>
                </a:lnTo>
                <a:lnTo>
                  <a:pt x="54272" y="280854"/>
                </a:lnTo>
                <a:lnTo>
                  <a:pt x="56149" y="289154"/>
                </a:lnTo>
                <a:lnTo>
                  <a:pt x="57400" y="296591"/>
                </a:lnTo>
                <a:lnTo>
                  <a:pt x="58234" y="303455"/>
                </a:lnTo>
                <a:lnTo>
                  <a:pt x="58791" y="309936"/>
                </a:lnTo>
                <a:lnTo>
                  <a:pt x="59161" y="316162"/>
                </a:lnTo>
                <a:lnTo>
                  <a:pt x="59573" y="328159"/>
                </a:lnTo>
                <a:lnTo>
                  <a:pt x="59899" y="351170"/>
                </a:lnTo>
                <a:lnTo>
                  <a:pt x="59902" y="346833"/>
                </a:lnTo>
                <a:lnTo>
                  <a:pt x="57362" y="339568"/>
                </a:lnTo>
                <a:lnTo>
                  <a:pt x="53059" y="329989"/>
                </a:lnTo>
                <a:lnTo>
                  <a:pt x="47971" y="319382"/>
                </a:lnTo>
                <a:lnTo>
                  <a:pt x="46233" y="311982"/>
                </a:lnTo>
                <a:lnTo>
                  <a:pt x="45075" y="303238"/>
                </a:lnTo>
                <a:lnTo>
                  <a:pt x="44303" y="293599"/>
                </a:lnTo>
                <a:lnTo>
                  <a:pt x="42835" y="283363"/>
                </a:lnTo>
                <a:lnTo>
                  <a:pt x="40904" y="272729"/>
                </a:lnTo>
                <a:lnTo>
                  <a:pt x="38665" y="261829"/>
                </a:lnTo>
                <a:lnTo>
                  <a:pt x="38124" y="250753"/>
                </a:lnTo>
                <a:lnTo>
                  <a:pt x="38716" y="239559"/>
                </a:lnTo>
                <a:lnTo>
                  <a:pt x="40064" y="228286"/>
                </a:lnTo>
                <a:lnTo>
                  <a:pt x="40962" y="216961"/>
                </a:lnTo>
                <a:lnTo>
                  <a:pt x="41560" y="205601"/>
                </a:lnTo>
                <a:lnTo>
                  <a:pt x="42226" y="181866"/>
                </a:lnTo>
                <a:lnTo>
                  <a:pt x="42521" y="155442"/>
                </a:lnTo>
                <a:lnTo>
                  <a:pt x="43553" y="143633"/>
                </a:lnTo>
                <a:lnTo>
                  <a:pt x="45193" y="132903"/>
                </a:lnTo>
                <a:lnTo>
                  <a:pt x="47239" y="122892"/>
                </a:lnTo>
                <a:lnTo>
                  <a:pt x="52052" y="101609"/>
                </a:lnTo>
                <a:lnTo>
                  <a:pt x="54669" y="90600"/>
                </a:lnTo>
                <a:lnTo>
                  <a:pt x="57366" y="80403"/>
                </a:lnTo>
                <a:lnTo>
                  <a:pt x="62903" y="61452"/>
                </a:lnTo>
                <a:lnTo>
                  <a:pt x="66665" y="53351"/>
                </a:lnTo>
                <a:lnTo>
                  <a:pt x="71079" y="46045"/>
                </a:lnTo>
                <a:lnTo>
                  <a:pt x="75926" y="39269"/>
                </a:lnTo>
                <a:lnTo>
                  <a:pt x="79157" y="32847"/>
                </a:lnTo>
                <a:lnTo>
                  <a:pt x="81312" y="26661"/>
                </a:lnTo>
                <a:lnTo>
                  <a:pt x="82748" y="20632"/>
                </a:lnTo>
                <a:lnTo>
                  <a:pt x="85610" y="16612"/>
                </a:lnTo>
                <a:lnTo>
                  <a:pt x="89424" y="13932"/>
                </a:lnTo>
                <a:lnTo>
                  <a:pt x="97788" y="10003"/>
                </a:lnTo>
                <a:lnTo>
                  <a:pt x="104681" y="5081"/>
                </a:lnTo>
                <a:lnTo>
                  <a:pt x="108805" y="4340"/>
                </a:lnTo>
                <a:lnTo>
                  <a:pt x="113459" y="4798"/>
                </a:lnTo>
                <a:lnTo>
                  <a:pt x="123711" y="6895"/>
                </a:lnTo>
                <a:lnTo>
                  <a:pt x="134617" y="7828"/>
                </a:lnTo>
                <a:lnTo>
                  <a:pt x="139240" y="9981"/>
                </a:lnTo>
                <a:lnTo>
                  <a:pt x="143274" y="13322"/>
                </a:lnTo>
                <a:lnTo>
                  <a:pt x="150297" y="22114"/>
                </a:lnTo>
                <a:lnTo>
                  <a:pt x="156593" y="32371"/>
                </a:lnTo>
                <a:lnTo>
                  <a:pt x="159605" y="39678"/>
                </a:lnTo>
                <a:lnTo>
                  <a:pt x="162566" y="48360"/>
                </a:lnTo>
                <a:lnTo>
                  <a:pt x="165493" y="57958"/>
                </a:lnTo>
                <a:lnTo>
                  <a:pt x="169349" y="67214"/>
                </a:lnTo>
                <a:lnTo>
                  <a:pt x="173824" y="76242"/>
                </a:lnTo>
                <a:lnTo>
                  <a:pt x="178713" y="85118"/>
                </a:lnTo>
                <a:lnTo>
                  <a:pt x="181972" y="94846"/>
                </a:lnTo>
                <a:lnTo>
                  <a:pt x="184145" y="105141"/>
                </a:lnTo>
                <a:lnTo>
                  <a:pt x="185593" y="115814"/>
                </a:lnTo>
                <a:lnTo>
                  <a:pt x="187512" y="126739"/>
                </a:lnTo>
                <a:lnTo>
                  <a:pt x="189743" y="137833"/>
                </a:lnTo>
                <a:lnTo>
                  <a:pt x="192183" y="149039"/>
                </a:lnTo>
                <a:lnTo>
                  <a:pt x="193810" y="159367"/>
                </a:lnTo>
                <a:lnTo>
                  <a:pt x="194894" y="169110"/>
                </a:lnTo>
                <a:lnTo>
                  <a:pt x="195617" y="178463"/>
                </a:lnTo>
                <a:lnTo>
                  <a:pt x="196099" y="187555"/>
                </a:lnTo>
                <a:lnTo>
                  <a:pt x="196634" y="205278"/>
                </a:lnTo>
                <a:lnTo>
                  <a:pt x="197730" y="213052"/>
                </a:lnTo>
                <a:lnTo>
                  <a:pt x="199413" y="220140"/>
                </a:lnTo>
                <a:lnTo>
                  <a:pt x="201487" y="226770"/>
                </a:lnTo>
                <a:lnTo>
                  <a:pt x="203792" y="236677"/>
                </a:lnTo>
                <a:lnTo>
                  <a:pt x="204406" y="240652"/>
                </a:lnTo>
                <a:lnTo>
                  <a:pt x="207629" y="247610"/>
                </a:lnTo>
                <a:lnTo>
                  <a:pt x="209822" y="250798"/>
                </a:lnTo>
                <a:lnTo>
                  <a:pt x="212259" y="256881"/>
                </a:lnTo>
                <a:lnTo>
                  <a:pt x="213823" y="263997"/>
                </a:lnTo>
                <a:lnTo>
                  <a:pt x="214904" y="264581"/>
                </a:lnTo>
                <a:lnTo>
                  <a:pt x="218645" y="265229"/>
                </a:lnTo>
                <a:lnTo>
                  <a:pt x="219071" y="264450"/>
                </a:lnTo>
                <a:lnTo>
                  <a:pt x="218402" y="262978"/>
                </a:lnTo>
                <a:lnTo>
                  <a:pt x="217004" y="261044"/>
                </a:lnTo>
                <a:lnTo>
                  <a:pt x="215451" y="253815"/>
                </a:lnTo>
                <a:lnTo>
                  <a:pt x="214760" y="244252"/>
                </a:lnTo>
                <a:lnTo>
                  <a:pt x="214453" y="233652"/>
                </a:lnTo>
                <a:lnTo>
                  <a:pt x="214214" y="150780"/>
                </a:lnTo>
                <a:lnTo>
                  <a:pt x="215165" y="140525"/>
                </a:lnTo>
                <a:lnTo>
                  <a:pt x="216751" y="130831"/>
                </a:lnTo>
                <a:lnTo>
                  <a:pt x="218761" y="121511"/>
                </a:lnTo>
                <a:lnTo>
                  <a:pt x="222006" y="112440"/>
                </a:lnTo>
                <a:lnTo>
                  <a:pt x="226074" y="103535"/>
                </a:lnTo>
                <a:lnTo>
                  <a:pt x="230691" y="94741"/>
                </a:lnTo>
                <a:lnTo>
                  <a:pt x="234722" y="86021"/>
                </a:lnTo>
                <a:lnTo>
                  <a:pt x="238361" y="77350"/>
                </a:lnTo>
                <a:lnTo>
                  <a:pt x="241740" y="68712"/>
                </a:lnTo>
                <a:lnTo>
                  <a:pt x="245898" y="61048"/>
                </a:lnTo>
                <a:lnTo>
                  <a:pt x="250575" y="54034"/>
                </a:lnTo>
                <a:lnTo>
                  <a:pt x="255597" y="47453"/>
                </a:lnTo>
                <a:lnTo>
                  <a:pt x="260851" y="43065"/>
                </a:lnTo>
                <a:lnTo>
                  <a:pt x="266258" y="40140"/>
                </a:lnTo>
                <a:lnTo>
                  <a:pt x="277346" y="35938"/>
                </a:lnTo>
                <a:lnTo>
                  <a:pt x="288625" y="30895"/>
                </a:lnTo>
                <a:lnTo>
                  <a:pt x="299987" y="28019"/>
                </a:lnTo>
                <a:lnTo>
                  <a:pt x="310434" y="26741"/>
                </a:lnTo>
                <a:lnTo>
                  <a:pt x="318253" y="26173"/>
                </a:lnTo>
                <a:lnTo>
                  <a:pt x="320719" y="26974"/>
                </a:lnTo>
                <a:lnTo>
                  <a:pt x="322363" y="28460"/>
                </a:lnTo>
                <a:lnTo>
                  <a:pt x="323459" y="30404"/>
                </a:lnTo>
                <a:lnTo>
                  <a:pt x="329756" y="37643"/>
                </a:lnTo>
                <a:lnTo>
                  <a:pt x="334103" y="42241"/>
                </a:lnTo>
                <a:lnTo>
                  <a:pt x="337953" y="48163"/>
                </a:lnTo>
                <a:lnTo>
                  <a:pt x="341472" y="54969"/>
                </a:lnTo>
                <a:lnTo>
                  <a:pt x="344771" y="62364"/>
                </a:lnTo>
                <a:lnTo>
                  <a:pt x="347922" y="70151"/>
                </a:lnTo>
                <a:lnTo>
                  <a:pt x="353964" y="86423"/>
                </a:lnTo>
                <a:lnTo>
                  <a:pt x="356909" y="95716"/>
                </a:lnTo>
                <a:lnTo>
                  <a:pt x="362721" y="116201"/>
                </a:lnTo>
                <a:lnTo>
                  <a:pt x="364651" y="126997"/>
                </a:lnTo>
                <a:lnTo>
                  <a:pt x="365939" y="138005"/>
                </a:lnTo>
                <a:lnTo>
                  <a:pt x="366797" y="149154"/>
                </a:lnTo>
                <a:lnTo>
                  <a:pt x="368321" y="159443"/>
                </a:lnTo>
                <a:lnTo>
                  <a:pt x="370290" y="169161"/>
                </a:lnTo>
                <a:lnTo>
                  <a:pt x="372555" y="178497"/>
                </a:lnTo>
                <a:lnTo>
                  <a:pt x="374065" y="188530"/>
                </a:lnTo>
                <a:lnTo>
                  <a:pt x="375072" y="199030"/>
                </a:lnTo>
                <a:lnTo>
                  <a:pt x="375743" y="209839"/>
                </a:lnTo>
                <a:lnTo>
                  <a:pt x="377143" y="218950"/>
                </a:lnTo>
                <a:lnTo>
                  <a:pt x="379029" y="226929"/>
                </a:lnTo>
                <a:lnTo>
                  <a:pt x="381239" y="234154"/>
                </a:lnTo>
                <a:lnTo>
                  <a:pt x="383664" y="240875"/>
                </a:lnTo>
                <a:lnTo>
                  <a:pt x="386234" y="247261"/>
                </a:lnTo>
                <a:lnTo>
                  <a:pt x="388899" y="253424"/>
                </a:lnTo>
                <a:lnTo>
                  <a:pt x="394401" y="262811"/>
                </a:lnTo>
                <a:lnTo>
                  <a:pt x="402803" y="2743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59"/>
          <p:cNvSpPr/>
          <p:nvPr/>
        </p:nvSpPr>
        <p:spPr>
          <a:xfrm>
            <a:off x="1425892" y="2906284"/>
            <a:ext cx="540068" cy="385006"/>
          </a:xfrm>
          <a:custGeom>
            <a:avLst/>
            <a:gdLst/>
            <a:ahLst/>
            <a:cxnLst/>
            <a:rect l="0" t="0" r="0" b="0"/>
            <a:pathLst>
              <a:path w="540068" h="385006">
                <a:moveTo>
                  <a:pt x="0" y="145526"/>
                </a:moveTo>
                <a:lnTo>
                  <a:pt x="0" y="170228"/>
                </a:lnTo>
                <a:lnTo>
                  <a:pt x="952" y="176281"/>
                </a:lnTo>
                <a:lnTo>
                  <a:pt x="2540" y="183174"/>
                </a:lnTo>
                <a:lnTo>
                  <a:pt x="4551" y="190627"/>
                </a:lnTo>
                <a:lnTo>
                  <a:pt x="5891" y="198453"/>
                </a:lnTo>
                <a:lnTo>
                  <a:pt x="6785" y="206528"/>
                </a:lnTo>
                <a:lnTo>
                  <a:pt x="7381" y="214769"/>
                </a:lnTo>
                <a:lnTo>
                  <a:pt x="7778" y="223120"/>
                </a:lnTo>
                <a:lnTo>
                  <a:pt x="8219" y="240020"/>
                </a:lnTo>
                <a:lnTo>
                  <a:pt x="8468" y="265599"/>
                </a:lnTo>
                <a:lnTo>
                  <a:pt x="9455" y="274152"/>
                </a:lnTo>
                <a:lnTo>
                  <a:pt x="11066" y="282712"/>
                </a:lnTo>
                <a:lnTo>
                  <a:pt x="13092" y="291275"/>
                </a:lnTo>
                <a:lnTo>
                  <a:pt x="14443" y="299842"/>
                </a:lnTo>
                <a:lnTo>
                  <a:pt x="15344" y="308411"/>
                </a:lnTo>
                <a:lnTo>
                  <a:pt x="15944" y="316981"/>
                </a:lnTo>
                <a:lnTo>
                  <a:pt x="17297" y="324599"/>
                </a:lnTo>
                <a:lnTo>
                  <a:pt x="19151" y="331583"/>
                </a:lnTo>
                <a:lnTo>
                  <a:pt x="23752" y="343470"/>
                </a:lnTo>
                <a:lnTo>
                  <a:pt x="28971" y="351929"/>
                </a:lnTo>
                <a:lnTo>
                  <a:pt x="37006" y="358863"/>
                </a:lnTo>
                <a:lnTo>
                  <a:pt x="45975" y="364167"/>
                </a:lnTo>
                <a:lnTo>
                  <a:pt x="53136" y="366525"/>
                </a:lnTo>
                <a:lnTo>
                  <a:pt x="62522" y="367852"/>
                </a:lnTo>
                <a:lnTo>
                  <a:pt x="65494" y="367085"/>
                </a:lnTo>
                <a:lnTo>
                  <a:pt x="71336" y="363694"/>
                </a:lnTo>
                <a:lnTo>
                  <a:pt x="79980" y="356430"/>
                </a:lnTo>
                <a:lnTo>
                  <a:pt x="81895" y="352803"/>
                </a:lnTo>
                <a:lnTo>
                  <a:pt x="84023" y="343694"/>
                </a:lnTo>
                <a:lnTo>
                  <a:pt x="90048" y="333295"/>
                </a:lnTo>
                <a:lnTo>
                  <a:pt x="94322" y="327855"/>
                </a:lnTo>
                <a:lnTo>
                  <a:pt x="97172" y="321371"/>
                </a:lnTo>
                <a:lnTo>
                  <a:pt x="99071" y="314191"/>
                </a:lnTo>
                <a:lnTo>
                  <a:pt x="100337" y="306547"/>
                </a:lnTo>
                <a:lnTo>
                  <a:pt x="102134" y="298593"/>
                </a:lnTo>
                <a:lnTo>
                  <a:pt x="104284" y="290433"/>
                </a:lnTo>
                <a:lnTo>
                  <a:pt x="106670" y="282136"/>
                </a:lnTo>
                <a:lnTo>
                  <a:pt x="108261" y="273746"/>
                </a:lnTo>
                <a:lnTo>
                  <a:pt x="109322" y="265296"/>
                </a:lnTo>
                <a:lnTo>
                  <a:pt x="110028" y="256805"/>
                </a:lnTo>
                <a:lnTo>
                  <a:pt x="112405" y="249240"/>
                </a:lnTo>
                <a:lnTo>
                  <a:pt x="115894" y="242291"/>
                </a:lnTo>
                <a:lnTo>
                  <a:pt x="122946" y="230442"/>
                </a:lnTo>
                <a:lnTo>
                  <a:pt x="126080" y="222001"/>
                </a:lnTo>
                <a:lnTo>
                  <a:pt x="127868" y="219369"/>
                </a:lnTo>
                <a:lnTo>
                  <a:pt x="130013" y="217615"/>
                </a:lnTo>
                <a:lnTo>
                  <a:pt x="136742" y="214311"/>
                </a:lnTo>
                <a:lnTo>
                  <a:pt x="141587" y="218717"/>
                </a:lnTo>
                <a:lnTo>
                  <a:pt x="142969" y="220990"/>
                </a:lnTo>
                <a:lnTo>
                  <a:pt x="144504" y="226056"/>
                </a:lnTo>
                <a:lnTo>
                  <a:pt x="145186" y="234021"/>
                </a:lnTo>
                <a:lnTo>
                  <a:pt x="145368" y="238813"/>
                </a:lnTo>
                <a:lnTo>
                  <a:pt x="148111" y="249217"/>
                </a:lnTo>
                <a:lnTo>
                  <a:pt x="152504" y="260191"/>
                </a:lnTo>
                <a:lnTo>
                  <a:pt x="157632" y="271418"/>
                </a:lnTo>
                <a:lnTo>
                  <a:pt x="160333" y="278031"/>
                </a:lnTo>
                <a:lnTo>
                  <a:pt x="163086" y="285298"/>
                </a:lnTo>
                <a:lnTo>
                  <a:pt x="165874" y="293000"/>
                </a:lnTo>
                <a:lnTo>
                  <a:pt x="168685" y="300039"/>
                </a:lnTo>
                <a:lnTo>
                  <a:pt x="171512" y="306637"/>
                </a:lnTo>
                <a:lnTo>
                  <a:pt x="174349" y="312941"/>
                </a:lnTo>
                <a:lnTo>
                  <a:pt x="177192" y="320001"/>
                </a:lnTo>
                <a:lnTo>
                  <a:pt x="182892" y="335465"/>
                </a:lnTo>
                <a:lnTo>
                  <a:pt x="186698" y="342637"/>
                </a:lnTo>
                <a:lnTo>
                  <a:pt x="191140" y="349323"/>
                </a:lnTo>
                <a:lnTo>
                  <a:pt x="201156" y="360880"/>
                </a:lnTo>
                <a:lnTo>
                  <a:pt x="220568" y="376060"/>
                </a:lnTo>
                <a:lnTo>
                  <a:pt x="224198" y="379225"/>
                </a:lnTo>
                <a:lnTo>
                  <a:pt x="229475" y="381335"/>
                </a:lnTo>
                <a:lnTo>
                  <a:pt x="242959" y="383680"/>
                </a:lnTo>
                <a:lnTo>
                  <a:pt x="257514" y="385000"/>
                </a:lnTo>
                <a:lnTo>
                  <a:pt x="267168" y="382769"/>
                </a:lnTo>
                <a:lnTo>
                  <a:pt x="276856" y="378602"/>
                </a:lnTo>
                <a:lnTo>
                  <a:pt x="288618" y="369948"/>
                </a:lnTo>
                <a:lnTo>
                  <a:pt x="298455" y="360839"/>
                </a:lnTo>
                <a:lnTo>
                  <a:pt x="306637" y="350440"/>
                </a:lnTo>
                <a:lnTo>
                  <a:pt x="324201" y="323692"/>
                </a:lnTo>
                <a:lnTo>
                  <a:pt x="328529" y="315738"/>
                </a:lnTo>
                <a:lnTo>
                  <a:pt x="332367" y="307578"/>
                </a:lnTo>
                <a:lnTo>
                  <a:pt x="335878" y="299281"/>
                </a:lnTo>
                <a:lnTo>
                  <a:pt x="339171" y="289939"/>
                </a:lnTo>
                <a:lnTo>
                  <a:pt x="342319" y="279901"/>
                </a:lnTo>
                <a:lnTo>
                  <a:pt x="348357" y="258588"/>
                </a:lnTo>
                <a:lnTo>
                  <a:pt x="365737" y="191137"/>
                </a:lnTo>
                <a:lnTo>
                  <a:pt x="371465" y="168337"/>
                </a:lnTo>
                <a:lnTo>
                  <a:pt x="373373" y="156923"/>
                </a:lnTo>
                <a:lnTo>
                  <a:pt x="374645" y="145504"/>
                </a:lnTo>
                <a:lnTo>
                  <a:pt x="375494" y="134081"/>
                </a:lnTo>
                <a:lnTo>
                  <a:pt x="376059" y="122656"/>
                </a:lnTo>
                <a:lnTo>
                  <a:pt x="376687" y="99801"/>
                </a:lnTo>
                <a:lnTo>
                  <a:pt x="375902" y="89325"/>
                </a:lnTo>
                <a:lnTo>
                  <a:pt x="374426" y="79484"/>
                </a:lnTo>
                <a:lnTo>
                  <a:pt x="372490" y="70065"/>
                </a:lnTo>
                <a:lnTo>
                  <a:pt x="370247" y="60929"/>
                </a:lnTo>
                <a:lnTo>
                  <a:pt x="367799" y="51980"/>
                </a:lnTo>
                <a:lnTo>
                  <a:pt x="365214" y="43157"/>
                </a:lnTo>
                <a:lnTo>
                  <a:pt x="363491" y="35370"/>
                </a:lnTo>
                <a:lnTo>
                  <a:pt x="362342" y="28273"/>
                </a:lnTo>
                <a:lnTo>
                  <a:pt x="361576" y="21637"/>
                </a:lnTo>
                <a:lnTo>
                  <a:pt x="358186" y="11724"/>
                </a:lnTo>
                <a:lnTo>
                  <a:pt x="352799" y="2150"/>
                </a:lnTo>
                <a:lnTo>
                  <a:pt x="351404" y="1364"/>
                </a:lnTo>
                <a:lnTo>
                  <a:pt x="347315" y="491"/>
                </a:lnTo>
                <a:lnTo>
                  <a:pt x="339657" y="0"/>
                </a:lnTo>
                <a:lnTo>
                  <a:pt x="336928" y="1836"/>
                </a:lnTo>
                <a:lnTo>
                  <a:pt x="331356" y="8956"/>
                </a:lnTo>
                <a:lnTo>
                  <a:pt x="325704" y="18471"/>
                </a:lnTo>
                <a:lnTo>
                  <a:pt x="322864" y="23675"/>
                </a:lnTo>
                <a:lnTo>
                  <a:pt x="319708" y="34537"/>
                </a:lnTo>
                <a:lnTo>
                  <a:pt x="318866" y="40101"/>
                </a:lnTo>
                <a:lnTo>
                  <a:pt x="317352" y="47620"/>
                </a:lnTo>
                <a:lnTo>
                  <a:pt x="313130" y="66134"/>
                </a:lnTo>
                <a:lnTo>
                  <a:pt x="305399" y="97978"/>
                </a:lnTo>
                <a:lnTo>
                  <a:pt x="303612" y="110017"/>
                </a:lnTo>
                <a:lnTo>
                  <a:pt x="302420" y="122806"/>
                </a:lnTo>
                <a:lnTo>
                  <a:pt x="301626" y="136094"/>
                </a:lnTo>
                <a:lnTo>
                  <a:pt x="300744" y="161019"/>
                </a:lnTo>
                <a:lnTo>
                  <a:pt x="300247" y="199011"/>
                </a:lnTo>
                <a:lnTo>
                  <a:pt x="300177" y="212615"/>
                </a:lnTo>
                <a:lnTo>
                  <a:pt x="302035" y="225494"/>
                </a:lnTo>
                <a:lnTo>
                  <a:pt x="305179" y="237891"/>
                </a:lnTo>
                <a:lnTo>
                  <a:pt x="309180" y="249965"/>
                </a:lnTo>
                <a:lnTo>
                  <a:pt x="312800" y="261824"/>
                </a:lnTo>
                <a:lnTo>
                  <a:pt x="322446" y="295766"/>
                </a:lnTo>
                <a:lnTo>
                  <a:pt x="328412" y="315169"/>
                </a:lnTo>
                <a:lnTo>
                  <a:pt x="333241" y="323391"/>
                </a:lnTo>
                <a:lnTo>
                  <a:pt x="339318" y="330778"/>
                </a:lnTo>
                <a:lnTo>
                  <a:pt x="346227" y="337607"/>
                </a:lnTo>
                <a:lnTo>
                  <a:pt x="351786" y="344065"/>
                </a:lnTo>
                <a:lnTo>
                  <a:pt x="356444" y="350275"/>
                </a:lnTo>
                <a:lnTo>
                  <a:pt x="360502" y="356320"/>
                </a:lnTo>
                <a:lnTo>
                  <a:pt x="370091" y="365577"/>
                </a:lnTo>
                <a:lnTo>
                  <a:pt x="386199" y="376143"/>
                </a:lnTo>
                <a:lnTo>
                  <a:pt x="391768" y="379281"/>
                </a:lnTo>
                <a:lnTo>
                  <a:pt x="403037" y="382767"/>
                </a:lnTo>
                <a:lnTo>
                  <a:pt x="414395" y="384316"/>
                </a:lnTo>
                <a:lnTo>
                  <a:pt x="425793" y="385005"/>
                </a:lnTo>
                <a:lnTo>
                  <a:pt x="437209" y="382771"/>
                </a:lnTo>
                <a:lnTo>
                  <a:pt x="448632" y="378603"/>
                </a:lnTo>
                <a:lnTo>
                  <a:pt x="460060" y="373575"/>
                </a:lnTo>
                <a:lnTo>
                  <a:pt x="471488" y="365626"/>
                </a:lnTo>
                <a:lnTo>
                  <a:pt x="483871" y="354790"/>
                </a:lnTo>
                <a:lnTo>
                  <a:pt x="498899" y="340450"/>
                </a:lnTo>
                <a:lnTo>
                  <a:pt x="505954" y="332625"/>
                </a:lnTo>
                <a:lnTo>
                  <a:pt x="512563" y="324551"/>
                </a:lnTo>
                <a:lnTo>
                  <a:pt x="518873" y="316311"/>
                </a:lnTo>
                <a:lnTo>
                  <a:pt x="523081" y="308912"/>
                </a:lnTo>
                <a:lnTo>
                  <a:pt x="525885" y="302075"/>
                </a:lnTo>
                <a:lnTo>
                  <a:pt x="527755" y="295612"/>
                </a:lnTo>
                <a:lnTo>
                  <a:pt x="529954" y="289398"/>
                </a:lnTo>
                <a:lnTo>
                  <a:pt x="532373" y="283351"/>
                </a:lnTo>
                <a:lnTo>
                  <a:pt x="540067" y="265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60"/>
          <p:cNvSpPr/>
          <p:nvPr/>
        </p:nvSpPr>
        <p:spPr>
          <a:xfrm>
            <a:off x="2003883" y="2846070"/>
            <a:ext cx="39230" cy="445574"/>
          </a:xfrm>
          <a:custGeom>
            <a:avLst/>
            <a:gdLst/>
            <a:ahLst/>
            <a:cxnLst/>
            <a:rect l="0" t="0" r="0" b="0"/>
            <a:pathLst>
              <a:path w="39230" h="445574">
                <a:moveTo>
                  <a:pt x="4939" y="0"/>
                </a:moveTo>
                <a:lnTo>
                  <a:pt x="4939" y="20151"/>
                </a:lnTo>
                <a:lnTo>
                  <a:pt x="3986" y="24864"/>
                </a:lnTo>
                <a:lnTo>
                  <a:pt x="2399" y="30863"/>
                </a:lnTo>
                <a:lnTo>
                  <a:pt x="388" y="37720"/>
                </a:lnTo>
                <a:lnTo>
                  <a:pt x="0" y="46102"/>
                </a:lnTo>
                <a:lnTo>
                  <a:pt x="694" y="55499"/>
                </a:lnTo>
                <a:lnTo>
                  <a:pt x="2109" y="65574"/>
                </a:lnTo>
                <a:lnTo>
                  <a:pt x="3052" y="76101"/>
                </a:lnTo>
                <a:lnTo>
                  <a:pt x="3681" y="86929"/>
                </a:lnTo>
                <a:lnTo>
                  <a:pt x="4380" y="109120"/>
                </a:lnTo>
                <a:lnTo>
                  <a:pt x="4690" y="131682"/>
                </a:lnTo>
                <a:lnTo>
                  <a:pt x="5726" y="143986"/>
                </a:lnTo>
                <a:lnTo>
                  <a:pt x="7369" y="156950"/>
                </a:lnTo>
                <a:lnTo>
                  <a:pt x="9416" y="170356"/>
                </a:lnTo>
                <a:lnTo>
                  <a:pt x="10781" y="184056"/>
                </a:lnTo>
                <a:lnTo>
                  <a:pt x="11691" y="197951"/>
                </a:lnTo>
                <a:lnTo>
                  <a:pt x="12298" y="211977"/>
                </a:lnTo>
                <a:lnTo>
                  <a:pt x="12972" y="240262"/>
                </a:lnTo>
                <a:lnTo>
                  <a:pt x="13480" y="328124"/>
                </a:lnTo>
                <a:lnTo>
                  <a:pt x="14443" y="338764"/>
                </a:lnTo>
                <a:lnTo>
                  <a:pt x="16038" y="348715"/>
                </a:lnTo>
                <a:lnTo>
                  <a:pt x="18053" y="358206"/>
                </a:lnTo>
                <a:lnTo>
                  <a:pt x="19397" y="367392"/>
                </a:lnTo>
                <a:lnTo>
                  <a:pt x="20292" y="376373"/>
                </a:lnTo>
                <a:lnTo>
                  <a:pt x="20890" y="385217"/>
                </a:lnTo>
                <a:lnTo>
                  <a:pt x="22240" y="393019"/>
                </a:lnTo>
                <a:lnTo>
                  <a:pt x="24093" y="400125"/>
                </a:lnTo>
                <a:lnTo>
                  <a:pt x="26281" y="406767"/>
                </a:lnTo>
                <a:lnTo>
                  <a:pt x="27739" y="413101"/>
                </a:lnTo>
                <a:lnTo>
                  <a:pt x="28712" y="419228"/>
                </a:lnTo>
                <a:lnTo>
                  <a:pt x="29792" y="430163"/>
                </a:lnTo>
                <a:lnTo>
                  <a:pt x="30272" y="438198"/>
                </a:lnTo>
                <a:lnTo>
                  <a:pt x="31353" y="440722"/>
                </a:lnTo>
                <a:lnTo>
                  <a:pt x="33026" y="442405"/>
                </a:lnTo>
                <a:lnTo>
                  <a:pt x="38866" y="445573"/>
                </a:lnTo>
                <a:lnTo>
                  <a:pt x="39229" y="4371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61"/>
          <p:cNvSpPr/>
          <p:nvPr/>
        </p:nvSpPr>
        <p:spPr>
          <a:xfrm>
            <a:off x="1905983" y="3026243"/>
            <a:ext cx="317152" cy="248453"/>
          </a:xfrm>
          <a:custGeom>
            <a:avLst/>
            <a:gdLst/>
            <a:ahLst/>
            <a:cxnLst/>
            <a:rect l="0" t="0" r="0" b="0"/>
            <a:pathLst>
              <a:path w="317152" h="248453">
                <a:moveTo>
                  <a:pt x="8542" y="59857"/>
                </a:moveTo>
                <a:lnTo>
                  <a:pt x="0" y="59857"/>
                </a:lnTo>
                <a:lnTo>
                  <a:pt x="32053" y="59857"/>
                </a:lnTo>
                <a:lnTo>
                  <a:pt x="37551" y="58904"/>
                </a:lnTo>
                <a:lnTo>
                  <a:pt x="43121" y="57317"/>
                </a:lnTo>
                <a:lnTo>
                  <a:pt x="48739" y="55306"/>
                </a:lnTo>
                <a:lnTo>
                  <a:pt x="56295" y="53013"/>
                </a:lnTo>
                <a:lnTo>
                  <a:pt x="74850" y="47925"/>
                </a:lnTo>
                <a:lnTo>
                  <a:pt x="83227" y="44282"/>
                </a:lnTo>
                <a:lnTo>
                  <a:pt x="90717" y="39949"/>
                </a:lnTo>
                <a:lnTo>
                  <a:pt x="97615" y="35155"/>
                </a:lnTo>
                <a:lnTo>
                  <a:pt x="105071" y="31006"/>
                </a:lnTo>
                <a:lnTo>
                  <a:pt x="112900" y="27288"/>
                </a:lnTo>
                <a:lnTo>
                  <a:pt x="120976" y="23857"/>
                </a:lnTo>
                <a:lnTo>
                  <a:pt x="130170" y="20617"/>
                </a:lnTo>
                <a:lnTo>
                  <a:pt x="140110" y="17504"/>
                </a:lnTo>
                <a:lnTo>
                  <a:pt x="150546" y="14477"/>
                </a:lnTo>
                <a:lnTo>
                  <a:pt x="159409" y="11506"/>
                </a:lnTo>
                <a:lnTo>
                  <a:pt x="167222" y="8573"/>
                </a:lnTo>
                <a:lnTo>
                  <a:pt x="174336" y="5665"/>
                </a:lnTo>
                <a:lnTo>
                  <a:pt x="180984" y="3726"/>
                </a:lnTo>
                <a:lnTo>
                  <a:pt x="187321" y="2434"/>
                </a:lnTo>
                <a:lnTo>
                  <a:pt x="193450" y="1572"/>
                </a:lnTo>
                <a:lnTo>
                  <a:pt x="199441" y="998"/>
                </a:lnTo>
                <a:lnTo>
                  <a:pt x="205341" y="615"/>
                </a:lnTo>
                <a:lnTo>
                  <a:pt x="216023" y="189"/>
                </a:lnTo>
                <a:lnTo>
                  <a:pt x="223945" y="0"/>
                </a:lnTo>
                <a:lnTo>
                  <a:pt x="233182" y="2456"/>
                </a:lnTo>
                <a:lnTo>
                  <a:pt x="238312" y="4445"/>
                </a:lnTo>
                <a:lnTo>
                  <a:pt x="242684" y="7675"/>
                </a:lnTo>
                <a:lnTo>
                  <a:pt x="246552" y="11734"/>
                </a:lnTo>
                <a:lnTo>
                  <a:pt x="250082" y="16345"/>
                </a:lnTo>
                <a:lnTo>
                  <a:pt x="253389" y="21324"/>
                </a:lnTo>
                <a:lnTo>
                  <a:pt x="256546" y="26548"/>
                </a:lnTo>
                <a:lnTo>
                  <a:pt x="259602" y="31936"/>
                </a:lnTo>
                <a:lnTo>
                  <a:pt x="265539" y="43002"/>
                </a:lnTo>
                <a:lnTo>
                  <a:pt x="268456" y="48621"/>
                </a:lnTo>
                <a:lnTo>
                  <a:pt x="270400" y="54271"/>
                </a:lnTo>
                <a:lnTo>
                  <a:pt x="271696" y="59943"/>
                </a:lnTo>
                <a:lnTo>
                  <a:pt x="272560" y="65629"/>
                </a:lnTo>
                <a:lnTo>
                  <a:pt x="274089" y="72277"/>
                </a:lnTo>
                <a:lnTo>
                  <a:pt x="276061" y="79567"/>
                </a:lnTo>
                <a:lnTo>
                  <a:pt x="278328" y="87284"/>
                </a:lnTo>
                <a:lnTo>
                  <a:pt x="279839" y="95287"/>
                </a:lnTo>
                <a:lnTo>
                  <a:pt x="280847" y="103479"/>
                </a:lnTo>
                <a:lnTo>
                  <a:pt x="281518" y="111798"/>
                </a:lnTo>
                <a:lnTo>
                  <a:pt x="281966" y="120202"/>
                </a:lnTo>
                <a:lnTo>
                  <a:pt x="282464" y="137159"/>
                </a:lnTo>
                <a:lnTo>
                  <a:pt x="282827" y="183906"/>
                </a:lnTo>
                <a:lnTo>
                  <a:pt x="283791" y="190181"/>
                </a:lnTo>
                <a:lnTo>
                  <a:pt x="285386" y="196270"/>
                </a:lnTo>
                <a:lnTo>
                  <a:pt x="287402" y="202234"/>
                </a:lnTo>
                <a:lnTo>
                  <a:pt x="288746" y="208115"/>
                </a:lnTo>
                <a:lnTo>
                  <a:pt x="289642" y="213940"/>
                </a:lnTo>
                <a:lnTo>
                  <a:pt x="290239" y="219729"/>
                </a:lnTo>
                <a:lnTo>
                  <a:pt x="291590" y="224541"/>
                </a:lnTo>
                <a:lnTo>
                  <a:pt x="293443" y="228701"/>
                </a:lnTo>
                <a:lnTo>
                  <a:pt x="298042" y="235864"/>
                </a:lnTo>
                <a:lnTo>
                  <a:pt x="303261" y="242222"/>
                </a:lnTo>
                <a:lnTo>
                  <a:pt x="307003" y="246606"/>
                </a:lnTo>
                <a:lnTo>
                  <a:pt x="308481" y="247221"/>
                </a:lnTo>
                <a:lnTo>
                  <a:pt x="317151" y="2484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62"/>
          <p:cNvSpPr/>
          <p:nvPr/>
        </p:nvSpPr>
        <p:spPr>
          <a:xfrm>
            <a:off x="2171700" y="2940367"/>
            <a:ext cx="1" cy="25719"/>
          </a:xfrm>
          <a:custGeom>
            <a:avLst/>
            <a:gdLst/>
            <a:ahLst/>
            <a:cxnLst/>
            <a:rect l="0" t="0" r="0" b="0"/>
            <a:pathLst>
              <a:path w="1" h="25719">
                <a:moveTo>
                  <a:pt x="0" y="25718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63"/>
          <p:cNvSpPr/>
          <p:nvPr/>
        </p:nvSpPr>
        <p:spPr>
          <a:xfrm>
            <a:off x="2355431" y="2993658"/>
            <a:ext cx="180889" cy="417647"/>
          </a:xfrm>
          <a:custGeom>
            <a:avLst/>
            <a:gdLst/>
            <a:ahLst/>
            <a:cxnLst/>
            <a:rect l="0" t="0" r="0" b="0"/>
            <a:pathLst>
              <a:path w="180889" h="417647">
                <a:moveTo>
                  <a:pt x="13436" y="135304"/>
                </a:moveTo>
                <a:lnTo>
                  <a:pt x="13436" y="170217"/>
                </a:lnTo>
                <a:lnTo>
                  <a:pt x="12483" y="176677"/>
                </a:lnTo>
                <a:lnTo>
                  <a:pt x="10896" y="184793"/>
                </a:lnTo>
                <a:lnTo>
                  <a:pt x="8885" y="194015"/>
                </a:lnTo>
                <a:lnTo>
                  <a:pt x="7544" y="203972"/>
                </a:lnTo>
                <a:lnTo>
                  <a:pt x="6651" y="214420"/>
                </a:lnTo>
                <a:lnTo>
                  <a:pt x="6055" y="225196"/>
                </a:lnTo>
                <a:lnTo>
                  <a:pt x="5393" y="247328"/>
                </a:lnTo>
                <a:lnTo>
                  <a:pt x="4968" y="288031"/>
                </a:lnTo>
                <a:lnTo>
                  <a:pt x="5886" y="298082"/>
                </a:lnTo>
                <a:lnTo>
                  <a:pt x="7450" y="308593"/>
                </a:lnTo>
                <a:lnTo>
                  <a:pt x="9445" y="319410"/>
                </a:lnTo>
                <a:lnTo>
                  <a:pt x="10776" y="329479"/>
                </a:lnTo>
                <a:lnTo>
                  <a:pt x="11662" y="339049"/>
                </a:lnTo>
                <a:lnTo>
                  <a:pt x="12253" y="348286"/>
                </a:lnTo>
                <a:lnTo>
                  <a:pt x="12910" y="363630"/>
                </a:lnTo>
                <a:lnTo>
                  <a:pt x="13086" y="370389"/>
                </a:lnTo>
                <a:lnTo>
                  <a:pt x="15820" y="382979"/>
                </a:lnTo>
                <a:lnTo>
                  <a:pt x="19258" y="393972"/>
                </a:lnTo>
                <a:lnTo>
                  <a:pt x="21194" y="405515"/>
                </a:lnTo>
                <a:lnTo>
                  <a:pt x="21977" y="417646"/>
                </a:lnTo>
                <a:lnTo>
                  <a:pt x="21999" y="413483"/>
                </a:lnTo>
                <a:lnTo>
                  <a:pt x="21050" y="411244"/>
                </a:lnTo>
                <a:lnTo>
                  <a:pt x="17455" y="406217"/>
                </a:lnTo>
                <a:lnTo>
                  <a:pt x="16115" y="402590"/>
                </a:lnTo>
                <a:lnTo>
                  <a:pt x="14627" y="393480"/>
                </a:lnTo>
                <a:lnTo>
                  <a:pt x="11425" y="380542"/>
                </a:lnTo>
                <a:lnTo>
                  <a:pt x="9238" y="373091"/>
                </a:lnTo>
                <a:lnTo>
                  <a:pt x="7780" y="364314"/>
                </a:lnTo>
                <a:lnTo>
                  <a:pt x="6808" y="354652"/>
                </a:lnTo>
                <a:lnTo>
                  <a:pt x="6160" y="344401"/>
                </a:lnTo>
                <a:lnTo>
                  <a:pt x="5727" y="333757"/>
                </a:lnTo>
                <a:lnTo>
                  <a:pt x="5247" y="311770"/>
                </a:lnTo>
                <a:lnTo>
                  <a:pt x="4167" y="299621"/>
                </a:lnTo>
                <a:lnTo>
                  <a:pt x="2494" y="286759"/>
                </a:lnTo>
                <a:lnTo>
                  <a:pt x="426" y="273421"/>
                </a:lnTo>
                <a:lnTo>
                  <a:pt x="0" y="260720"/>
                </a:lnTo>
                <a:lnTo>
                  <a:pt x="669" y="248442"/>
                </a:lnTo>
                <a:lnTo>
                  <a:pt x="2067" y="236447"/>
                </a:lnTo>
                <a:lnTo>
                  <a:pt x="2999" y="223688"/>
                </a:lnTo>
                <a:lnTo>
                  <a:pt x="3620" y="210419"/>
                </a:lnTo>
                <a:lnTo>
                  <a:pt x="4035" y="196811"/>
                </a:lnTo>
                <a:lnTo>
                  <a:pt x="5264" y="183929"/>
                </a:lnTo>
                <a:lnTo>
                  <a:pt x="7035" y="171530"/>
                </a:lnTo>
                <a:lnTo>
                  <a:pt x="9169" y="159455"/>
                </a:lnTo>
                <a:lnTo>
                  <a:pt x="12496" y="147595"/>
                </a:lnTo>
                <a:lnTo>
                  <a:pt x="16619" y="135878"/>
                </a:lnTo>
                <a:lnTo>
                  <a:pt x="21273" y="124256"/>
                </a:lnTo>
                <a:lnTo>
                  <a:pt x="28984" y="103724"/>
                </a:lnTo>
                <a:lnTo>
                  <a:pt x="32374" y="94248"/>
                </a:lnTo>
                <a:lnTo>
                  <a:pt x="36539" y="85074"/>
                </a:lnTo>
                <a:lnTo>
                  <a:pt x="41220" y="76100"/>
                </a:lnTo>
                <a:lnTo>
                  <a:pt x="46246" y="67259"/>
                </a:lnTo>
                <a:lnTo>
                  <a:pt x="51502" y="59461"/>
                </a:lnTo>
                <a:lnTo>
                  <a:pt x="56911" y="52357"/>
                </a:lnTo>
                <a:lnTo>
                  <a:pt x="62422" y="45716"/>
                </a:lnTo>
                <a:lnTo>
                  <a:pt x="68001" y="39384"/>
                </a:lnTo>
                <a:lnTo>
                  <a:pt x="79279" y="27268"/>
                </a:lnTo>
                <a:lnTo>
                  <a:pt x="84954" y="22323"/>
                </a:lnTo>
                <a:lnTo>
                  <a:pt x="90642" y="18073"/>
                </a:lnTo>
                <a:lnTo>
                  <a:pt x="96339" y="14288"/>
                </a:lnTo>
                <a:lnTo>
                  <a:pt x="102042" y="10811"/>
                </a:lnTo>
                <a:lnTo>
                  <a:pt x="107749" y="7541"/>
                </a:lnTo>
                <a:lnTo>
                  <a:pt x="113459" y="4409"/>
                </a:lnTo>
                <a:lnTo>
                  <a:pt x="119171" y="2321"/>
                </a:lnTo>
                <a:lnTo>
                  <a:pt x="124883" y="928"/>
                </a:lnTo>
                <a:lnTo>
                  <a:pt x="130597" y="0"/>
                </a:lnTo>
                <a:lnTo>
                  <a:pt x="136311" y="334"/>
                </a:lnTo>
                <a:lnTo>
                  <a:pt x="142025" y="1509"/>
                </a:lnTo>
                <a:lnTo>
                  <a:pt x="147739" y="3245"/>
                </a:lnTo>
                <a:lnTo>
                  <a:pt x="152501" y="5355"/>
                </a:lnTo>
                <a:lnTo>
                  <a:pt x="156629" y="7714"/>
                </a:lnTo>
                <a:lnTo>
                  <a:pt x="160333" y="10239"/>
                </a:lnTo>
                <a:lnTo>
                  <a:pt x="163755" y="12875"/>
                </a:lnTo>
                <a:lnTo>
                  <a:pt x="166989" y="15585"/>
                </a:lnTo>
                <a:lnTo>
                  <a:pt x="170097" y="18344"/>
                </a:lnTo>
                <a:lnTo>
                  <a:pt x="172169" y="22088"/>
                </a:lnTo>
                <a:lnTo>
                  <a:pt x="176038" y="36459"/>
                </a:lnTo>
                <a:lnTo>
                  <a:pt x="180318" y="47241"/>
                </a:lnTo>
                <a:lnTo>
                  <a:pt x="180888" y="53735"/>
                </a:lnTo>
                <a:lnTo>
                  <a:pt x="180316" y="60922"/>
                </a:lnTo>
                <a:lnTo>
                  <a:pt x="178982" y="68571"/>
                </a:lnTo>
                <a:lnTo>
                  <a:pt x="176187" y="76528"/>
                </a:lnTo>
                <a:lnTo>
                  <a:pt x="172419" y="84690"/>
                </a:lnTo>
                <a:lnTo>
                  <a:pt x="168002" y="92989"/>
                </a:lnTo>
                <a:lnTo>
                  <a:pt x="164105" y="101379"/>
                </a:lnTo>
                <a:lnTo>
                  <a:pt x="160555" y="109830"/>
                </a:lnTo>
                <a:lnTo>
                  <a:pt x="157235" y="118321"/>
                </a:lnTo>
                <a:lnTo>
                  <a:pt x="153117" y="125887"/>
                </a:lnTo>
                <a:lnTo>
                  <a:pt x="148467" y="132836"/>
                </a:lnTo>
                <a:lnTo>
                  <a:pt x="143462" y="139374"/>
                </a:lnTo>
                <a:lnTo>
                  <a:pt x="138220" y="146590"/>
                </a:lnTo>
                <a:lnTo>
                  <a:pt x="127315" y="162227"/>
                </a:lnTo>
                <a:lnTo>
                  <a:pt x="120788" y="169446"/>
                </a:lnTo>
                <a:lnTo>
                  <a:pt x="113579" y="176163"/>
                </a:lnTo>
                <a:lnTo>
                  <a:pt x="105916" y="182545"/>
                </a:lnTo>
                <a:lnTo>
                  <a:pt x="98901" y="188706"/>
                </a:lnTo>
                <a:lnTo>
                  <a:pt x="86028" y="200631"/>
                </a:lnTo>
                <a:lnTo>
                  <a:pt x="79928" y="205525"/>
                </a:lnTo>
                <a:lnTo>
                  <a:pt x="73957" y="209741"/>
                </a:lnTo>
                <a:lnTo>
                  <a:pt x="68071" y="213503"/>
                </a:lnTo>
                <a:lnTo>
                  <a:pt x="62241" y="216012"/>
                </a:lnTo>
                <a:lnTo>
                  <a:pt x="56450" y="217684"/>
                </a:lnTo>
                <a:lnTo>
                  <a:pt x="50685" y="218799"/>
                </a:lnTo>
                <a:lnTo>
                  <a:pt x="45889" y="219543"/>
                </a:lnTo>
                <a:lnTo>
                  <a:pt x="41738" y="220038"/>
                </a:lnTo>
                <a:lnTo>
                  <a:pt x="38019" y="220368"/>
                </a:lnTo>
                <a:lnTo>
                  <a:pt x="34588" y="220589"/>
                </a:lnTo>
                <a:lnTo>
                  <a:pt x="28234" y="220833"/>
                </a:lnTo>
                <a:lnTo>
                  <a:pt x="25206" y="219946"/>
                </a:lnTo>
                <a:lnTo>
                  <a:pt x="22236" y="218402"/>
                </a:lnTo>
                <a:lnTo>
                  <a:pt x="19302" y="216420"/>
                </a:lnTo>
                <a:lnTo>
                  <a:pt x="17347" y="214146"/>
                </a:lnTo>
                <a:lnTo>
                  <a:pt x="16043" y="211678"/>
                </a:lnTo>
                <a:lnTo>
                  <a:pt x="14595" y="206396"/>
                </a:lnTo>
                <a:lnTo>
                  <a:pt x="13665" y="195243"/>
                </a:lnTo>
                <a:lnTo>
                  <a:pt x="13436" y="1867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64"/>
          <p:cNvSpPr/>
          <p:nvPr/>
        </p:nvSpPr>
        <p:spPr>
          <a:xfrm>
            <a:off x="2617469" y="2803207"/>
            <a:ext cx="608649" cy="762747"/>
          </a:xfrm>
          <a:custGeom>
            <a:avLst/>
            <a:gdLst/>
            <a:ahLst/>
            <a:cxnLst/>
            <a:rect l="0" t="0" r="0" b="0"/>
            <a:pathLst>
              <a:path w="608649" h="762747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4551" y="20151"/>
                </a:lnTo>
                <a:lnTo>
                  <a:pt x="6786" y="28324"/>
                </a:lnTo>
                <a:lnTo>
                  <a:pt x="8220" y="49092"/>
                </a:lnTo>
                <a:lnTo>
                  <a:pt x="8542" y="102225"/>
                </a:lnTo>
                <a:lnTo>
                  <a:pt x="8570" y="166180"/>
                </a:lnTo>
                <a:lnTo>
                  <a:pt x="9524" y="178414"/>
                </a:lnTo>
                <a:lnTo>
                  <a:pt x="11112" y="191333"/>
                </a:lnTo>
                <a:lnTo>
                  <a:pt x="13123" y="204708"/>
                </a:lnTo>
                <a:lnTo>
                  <a:pt x="13511" y="217434"/>
                </a:lnTo>
                <a:lnTo>
                  <a:pt x="12818" y="229729"/>
                </a:lnTo>
                <a:lnTo>
                  <a:pt x="10460" y="253549"/>
                </a:lnTo>
                <a:lnTo>
                  <a:pt x="9411" y="276836"/>
                </a:lnTo>
                <a:lnTo>
                  <a:pt x="11486" y="299886"/>
                </a:lnTo>
                <a:lnTo>
                  <a:pt x="15583" y="321878"/>
                </a:lnTo>
                <a:lnTo>
                  <a:pt x="20578" y="341177"/>
                </a:lnTo>
                <a:lnTo>
                  <a:pt x="28746" y="363556"/>
                </a:lnTo>
                <a:lnTo>
                  <a:pt x="40039" y="387232"/>
                </a:lnTo>
                <a:lnTo>
                  <a:pt x="45735" y="395306"/>
                </a:lnTo>
                <a:lnTo>
                  <a:pt x="49541" y="397840"/>
                </a:lnTo>
                <a:lnTo>
                  <a:pt x="65697" y="402240"/>
                </a:lnTo>
                <a:lnTo>
                  <a:pt x="72277" y="402710"/>
                </a:lnTo>
                <a:lnTo>
                  <a:pt x="75807" y="400871"/>
                </a:lnTo>
                <a:lnTo>
                  <a:pt x="84810" y="393748"/>
                </a:lnTo>
                <a:lnTo>
                  <a:pt x="87973" y="389181"/>
                </a:lnTo>
                <a:lnTo>
                  <a:pt x="98016" y="362600"/>
                </a:lnTo>
                <a:lnTo>
                  <a:pt x="105983" y="341117"/>
                </a:lnTo>
                <a:lnTo>
                  <a:pt x="114376" y="316654"/>
                </a:lnTo>
                <a:lnTo>
                  <a:pt x="122589" y="299803"/>
                </a:lnTo>
                <a:lnTo>
                  <a:pt x="131637" y="282788"/>
                </a:lnTo>
                <a:lnTo>
                  <a:pt x="142086" y="259049"/>
                </a:lnTo>
                <a:lnTo>
                  <a:pt x="154150" y="238989"/>
                </a:lnTo>
                <a:lnTo>
                  <a:pt x="157059" y="233621"/>
                </a:lnTo>
                <a:lnTo>
                  <a:pt x="159951" y="230042"/>
                </a:lnTo>
                <a:lnTo>
                  <a:pt x="162832" y="227657"/>
                </a:lnTo>
                <a:lnTo>
                  <a:pt x="171301" y="222968"/>
                </a:lnTo>
                <a:lnTo>
                  <a:pt x="177312" y="235637"/>
                </a:lnTo>
                <a:lnTo>
                  <a:pt x="182028" y="250839"/>
                </a:lnTo>
                <a:lnTo>
                  <a:pt x="189190" y="268950"/>
                </a:lnTo>
                <a:lnTo>
                  <a:pt x="193622" y="284316"/>
                </a:lnTo>
                <a:lnTo>
                  <a:pt x="197070" y="308079"/>
                </a:lnTo>
                <a:lnTo>
                  <a:pt x="203701" y="327609"/>
                </a:lnTo>
                <a:lnTo>
                  <a:pt x="214475" y="351274"/>
                </a:lnTo>
                <a:lnTo>
                  <a:pt x="225775" y="374293"/>
                </a:lnTo>
                <a:lnTo>
                  <a:pt x="234325" y="386915"/>
                </a:lnTo>
                <a:lnTo>
                  <a:pt x="242891" y="396687"/>
                </a:lnTo>
                <a:lnTo>
                  <a:pt x="245747" y="398761"/>
                </a:lnTo>
                <a:lnTo>
                  <a:pt x="251461" y="401065"/>
                </a:lnTo>
                <a:lnTo>
                  <a:pt x="260033" y="402362"/>
                </a:lnTo>
                <a:lnTo>
                  <a:pt x="268606" y="402746"/>
                </a:lnTo>
                <a:lnTo>
                  <a:pt x="271463" y="401847"/>
                </a:lnTo>
                <a:lnTo>
                  <a:pt x="277178" y="398309"/>
                </a:lnTo>
                <a:lnTo>
                  <a:pt x="285751" y="390961"/>
                </a:lnTo>
                <a:lnTo>
                  <a:pt x="302578" y="367797"/>
                </a:lnTo>
                <a:lnTo>
                  <a:pt x="307446" y="362356"/>
                </a:lnTo>
                <a:lnTo>
                  <a:pt x="315396" y="348689"/>
                </a:lnTo>
                <a:lnTo>
                  <a:pt x="321151" y="333091"/>
                </a:lnTo>
                <a:lnTo>
                  <a:pt x="323709" y="316633"/>
                </a:lnTo>
                <a:lnTo>
                  <a:pt x="329926" y="299793"/>
                </a:lnTo>
                <a:lnTo>
                  <a:pt x="354073" y="251947"/>
                </a:lnTo>
                <a:lnTo>
                  <a:pt x="357391" y="242787"/>
                </a:lnTo>
                <a:lnTo>
                  <a:pt x="358276" y="239010"/>
                </a:lnTo>
                <a:lnTo>
                  <a:pt x="361799" y="232274"/>
                </a:lnTo>
                <a:lnTo>
                  <a:pt x="368219" y="223435"/>
                </a:lnTo>
                <a:lnTo>
                  <a:pt x="368500" y="227599"/>
                </a:lnTo>
                <a:lnTo>
                  <a:pt x="368583" y="234865"/>
                </a:lnTo>
                <a:lnTo>
                  <a:pt x="375398" y="258000"/>
                </a:lnTo>
                <a:lnTo>
                  <a:pt x="376660" y="277105"/>
                </a:lnTo>
                <a:lnTo>
                  <a:pt x="377907" y="293655"/>
                </a:lnTo>
                <a:lnTo>
                  <a:pt x="381636" y="313711"/>
                </a:lnTo>
                <a:lnTo>
                  <a:pt x="383929" y="335325"/>
                </a:lnTo>
                <a:lnTo>
                  <a:pt x="384948" y="358583"/>
                </a:lnTo>
                <a:lnTo>
                  <a:pt x="385521" y="399405"/>
                </a:lnTo>
                <a:lnTo>
                  <a:pt x="385760" y="554618"/>
                </a:lnTo>
                <a:lnTo>
                  <a:pt x="384809" y="567865"/>
                </a:lnTo>
                <a:lnTo>
                  <a:pt x="383222" y="580507"/>
                </a:lnTo>
                <a:lnTo>
                  <a:pt x="381211" y="592745"/>
                </a:lnTo>
                <a:lnTo>
                  <a:pt x="373898" y="616502"/>
                </a:lnTo>
                <a:lnTo>
                  <a:pt x="365249" y="639761"/>
                </a:lnTo>
                <a:lnTo>
                  <a:pt x="340135" y="719576"/>
                </a:lnTo>
                <a:lnTo>
                  <a:pt x="331498" y="741104"/>
                </a:lnTo>
                <a:lnTo>
                  <a:pt x="318879" y="760596"/>
                </a:lnTo>
                <a:lnTo>
                  <a:pt x="317361" y="761382"/>
                </a:lnTo>
                <a:lnTo>
                  <a:pt x="313135" y="762254"/>
                </a:lnTo>
                <a:lnTo>
                  <a:pt x="300849" y="762746"/>
                </a:lnTo>
                <a:lnTo>
                  <a:pt x="296769" y="761862"/>
                </a:lnTo>
                <a:lnTo>
                  <a:pt x="289695" y="758340"/>
                </a:lnTo>
                <a:lnTo>
                  <a:pt x="287428" y="756068"/>
                </a:lnTo>
                <a:lnTo>
                  <a:pt x="285916" y="753600"/>
                </a:lnTo>
                <a:lnTo>
                  <a:pt x="284908" y="751003"/>
                </a:lnTo>
                <a:lnTo>
                  <a:pt x="274388" y="738245"/>
                </a:lnTo>
                <a:lnTo>
                  <a:pt x="271508" y="732193"/>
                </a:lnTo>
                <a:lnTo>
                  <a:pt x="266502" y="709071"/>
                </a:lnTo>
                <a:lnTo>
                  <a:pt x="261956" y="689158"/>
                </a:lnTo>
                <a:lnTo>
                  <a:pt x="259300" y="667607"/>
                </a:lnTo>
                <a:lnTo>
                  <a:pt x="258592" y="656527"/>
                </a:lnTo>
                <a:lnTo>
                  <a:pt x="260977" y="645329"/>
                </a:lnTo>
                <a:lnTo>
                  <a:pt x="271248" y="622728"/>
                </a:lnTo>
                <a:lnTo>
                  <a:pt x="280257" y="599983"/>
                </a:lnTo>
                <a:lnTo>
                  <a:pt x="289342" y="577174"/>
                </a:lnTo>
                <a:lnTo>
                  <a:pt x="302904" y="554337"/>
                </a:lnTo>
                <a:lnTo>
                  <a:pt x="318457" y="534027"/>
                </a:lnTo>
                <a:lnTo>
                  <a:pt x="334894" y="514523"/>
                </a:lnTo>
                <a:lnTo>
                  <a:pt x="351725" y="493154"/>
                </a:lnTo>
                <a:lnTo>
                  <a:pt x="361166" y="483074"/>
                </a:lnTo>
                <a:lnTo>
                  <a:pt x="371270" y="473497"/>
                </a:lnTo>
                <a:lnTo>
                  <a:pt x="381816" y="464255"/>
                </a:lnTo>
                <a:lnTo>
                  <a:pt x="391704" y="455236"/>
                </a:lnTo>
                <a:lnTo>
                  <a:pt x="410311" y="437595"/>
                </a:lnTo>
                <a:lnTo>
                  <a:pt x="420226" y="429842"/>
                </a:lnTo>
                <a:lnTo>
                  <a:pt x="430646" y="422769"/>
                </a:lnTo>
                <a:lnTo>
                  <a:pt x="441402" y="416149"/>
                </a:lnTo>
                <a:lnTo>
                  <a:pt x="452383" y="409830"/>
                </a:lnTo>
                <a:lnTo>
                  <a:pt x="474744" y="397729"/>
                </a:lnTo>
                <a:lnTo>
                  <a:pt x="499652" y="384757"/>
                </a:lnTo>
                <a:lnTo>
                  <a:pt x="517978" y="378013"/>
                </a:lnTo>
                <a:lnTo>
                  <a:pt x="547175" y="368862"/>
                </a:lnTo>
                <a:lnTo>
                  <a:pt x="564182" y="363964"/>
                </a:lnTo>
                <a:lnTo>
                  <a:pt x="578090" y="361787"/>
                </a:lnTo>
                <a:lnTo>
                  <a:pt x="590622" y="360819"/>
                </a:lnTo>
                <a:lnTo>
                  <a:pt x="608648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65"/>
          <p:cNvSpPr/>
          <p:nvPr/>
        </p:nvSpPr>
        <p:spPr>
          <a:xfrm>
            <a:off x="5249227" y="2871787"/>
            <a:ext cx="205591" cy="453831"/>
          </a:xfrm>
          <a:custGeom>
            <a:avLst/>
            <a:gdLst/>
            <a:ahLst/>
            <a:cxnLst/>
            <a:rect l="0" t="0" r="0" b="0"/>
            <a:pathLst>
              <a:path w="205591" h="453831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20"/>
                </a:lnTo>
                <a:lnTo>
                  <a:pt x="5892" y="9290"/>
                </a:lnTo>
                <a:lnTo>
                  <a:pt x="6785" y="10956"/>
                </a:lnTo>
                <a:lnTo>
                  <a:pt x="7381" y="13019"/>
                </a:lnTo>
                <a:lnTo>
                  <a:pt x="10583" y="17851"/>
                </a:lnTo>
                <a:lnTo>
                  <a:pt x="15181" y="24126"/>
                </a:lnTo>
                <a:lnTo>
                  <a:pt x="20400" y="33266"/>
                </a:lnTo>
                <a:lnTo>
                  <a:pt x="23354" y="43677"/>
                </a:lnTo>
                <a:lnTo>
                  <a:pt x="25620" y="54655"/>
                </a:lnTo>
                <a:lnTo>
                  <a:pt x="29802" y="65884"/>
                </a:lnTo>
                <a:lnTo>
                  <a:pt x="32295" y="77224"/>
                </a:lnTo>
                <a:lnTo>
                  <a:pt x="33404" y="90519"/>
                </a:lnTo>
                <a:lnTo>
                  <a:pt x="33896" y="109128"/>
                </a:lnTo>
                <a:lnTo>
                  <a:pt x="34287" y="214295"/>
                </a:lnTo>
                <a:lnTo>
                  <a:pt x="35241" y="222873"/>
                </a:lnTo>
                <a:lnTo>
                  <a:pt x="36829" y="231450"/>
                </a:lnTo>
                <a:lnTo>
                  <a:pt x="38840" y="240025"/>
                </a:lnTo>
                <a:lnTo>
                  <a:pt x="40181" y="248599"/>
                </a:lnTo>
                <a:lnTo>
                  <a:pt x="41075" y="257173"/>
                </a:lnTo>
                <a:lnTo>
                  <a:pt x="41670" y="265746"/>
                </a:lnTo>
                <a:lnTo>
                  <a:pt x="43020" y="273366"/>
                </a:lnTo>
                <a:lnTo>
                  <a:pt x="47060" y="286914"/>
                </a:lnTo>
                <a:lnTo>
                  <a:pt x="49491" y="299285"/>
                </a:lnTo>
                <a:lnTo>
                  <a:pt x="50571" y="311133"/>
                </a:lnTo>
                <a:lnTo>
                  <a:pt x="51051" y="322749"/>
                </a:lnTo>
                <a:lnTo>
                  <a:pt x="51321" y="339998"/>
                </a:lnTo>
                <a:lnTo>
                  <a:pt x="51401" y="352624"/>
                </a:lnTo>
                <a:lnTo>
                  <a:pt x="52365" y="356050"/>
                </a:lnTo>
                <a:lnTo>
                  <a:pt x="57320" y="365423"/>
                </a:lnTo>
                <a:lnTo>
                  <a:pt x="59653" y="375452"/>
                </a:lnTo>
                <a:lnTo>
                  <a:pt x="59977" y="384418"/>
                </a:lnTo>
                <a:lnTo>
                  <a:pt x="60007" y="370558"/>
                </a:lnTo>
                <a:lnTo>
                  <a:pt x="60007" y="352516"/>
                </a:lnTo>
                <a:lnTo>
                  <a:pt x="57468" y="342094"/>
                </a:lnTo>
                <a:lnTo>
                  <a:pt x="54116" y="331112"/>
                </a:lnTo>
                <a:lnTo>
                  <a:pt x="52626" y="319881"/>
                </a:lnTo>
                <a:lnTo>
                  <a:pt x="54505" y="305999"/>
                </a:lnTo>
                <a:lnTo>
                  <a:pt x="56339" y="298297"/>
                </a:lnTo>
                <a:lnTo>
                  <a:pt x="57562" y="290305"/>
                </a:lnTo>
                <a:lnTo>
                  <a:pt x="58377" y="282119"/>
                </a:lnTo>
                <a:lnTo>
                  <a:pt x="58920" y="273804"/>
                </a:lnTo>
                <a:lnTo>
                  <a:pt x="60235" y="266356"/>
                </a:lnTo>
                <a:lnTo>
                  <a:pt x="64236" y="253000"/>
                </a:lnTo>
                <a:lnTo>
                  <a:pt x="71844" y="230221"/>
                </a:lnTo>
                <a:lnTo>
                  <a:pt x="77333" y="216303"/>
                </a:lnTo>
                <a:lnTo>
                  <a:pt x="82948" y="203767"/>
                </a:lnTo>
                <a:lnTo>
                  <a:pt x="88618" y="191846"/>
                </a:lnTo>
                <a:lnTo>
                  <a:pt x="94313" y="182737"/>
                </a:lnTo>
                <a:lnTo>
                  <a:pt x="100020" y="175514"/>
                </a:lnTo>
                <a:lnTo>
                  <a:pt x="105731" y="169129"/>
                </a:lnTo>
                <a:lnTo>
                  <a:pt x="109540" y="166093"/>
                </a:lnTo>
                <a:lnTo>
                  <a:pt x="113984" y="163116"/>
                </a:lnTo>
                <a:lnTo>
                  <a:pt x="118852" y="160179"/>
                </a:lnTo>
                <a:lnTo>
                  <a:pt x="123050" y="158221"/>
                </a:lnTo>
                <a:lnTo>
                  <a:pt x="126801" y="156916"/>
                </a:lnTo>
                <a:lnTo>
                  <a:pt x="130254" y="156046"/>
                </a:lnTo>
                <a:lnTo>
                  <a:pt x="134461" y="156418"/>
                </a:lnTo>
                <a:lnTo>
                  <a:pt x="139171" y="157619"/>
                </a:lnTo>
                <a:lnTo>
                  <a:pt x="144216" y="159372"/>
                </a:lnTo>
                <a:lnTo>
                  <a:pt x="149484" y="161493"/>
                </a:lnTo>
                <a:lnTo>
                  <a:pt x="154901" y="163859"/>
                </a:lnTo>
                <a:lnTo>
                  <a:pt x="160417" y="166390"/>
                </a:lnTo>
                <a:lnTo>
                  <a:pt x="165047" y="169029"/>
                </a:lnTo>
                <a:lnTo>
                  <a:pt x="169087" y="171741"/>
                </a:lnTo>
                <a:lnTo>
                  <a:pt x="172732" y="174502"/>
                </a:lnTo>
                <a:lnTo>
                  <a:pt x="176115" y="178247"/>
                </a:lnTo>
                <a:lnTo>
                  <a:pt x="182413" y="187488"/>
                </a:lnTo>
                <a:lnTo>
                  <a:pt x="188388" y="197946"/>
                </a:lnTo>
                <a:lnTo>
                  <a:pt x="194218" y="209896"/>
                </a:lnTo>
                <a:lnTo>
                  <a:pt x="197106" y="217083"/>
                </a:lnTo>
                <a:lnTo>
                  <a:pt x="199984" y="224732"/>
                </a:lnTo>
                <a:lnTo>
                  <a:pt x="203182" y="238311"/>
                </a:lnTo>
                <a:lnTo>
                  <a:pt x="204603" y="251649"/>
                </a:lnTo>
                <a:lnTo>
                  <a:pt x="204982" y="259206"/>
                </a:lnTo>
                <a:lnTo>
                  <a:pt x="205403" y="275223"/>
                </a:lnTo>
                <a:lnTo>
                  <a:pt x="205590" y="291866"/>
                </a:lnTo>
                <a:lnTo>
                  <a:pt x="204688" y="300305"/>
                </a:lnTo>
                <a:lnTo>
                  <a:pt x="203133" y="308789"/>
                </a:lnTo>
                <a:lnTo>
                  <a:pt x="201145" y="317302"/>
                </a:lnTo>
                <a:lnTo>
                  <a:pt x="198866" y="324882"/>
                </a:lnTo>
                <a:lnTo>
                  <a:pt x="193795" y="338385"/>
                </a:lnTo>
                <a:lnTo>
                  <a:pt x="188366" y="353276"/>
                </a:lnTo>
                <a:lnTo>
                  <a:pt x="185585" y="361247"/>
                </a:lnTo>
                <a:lnTo>
                  <a:pt x="181826" y="369419"/>
                </a:lnTo>
                <a:lnTo>
                  <a:pt x="177415" y="377724"/>
                </a:lnTo>
                <a:lnTo>
                  <a:pt x="172569" y="386119"/>
                </a:lnTo>
                <a:lnTo>
                  <a:pt x="168386" y="392668"/>
                </a:lnTo>
                <a:lnTo>
                  <a:pt x="164645" y="397986"/>
                </a:lnTo>
                <a:lnTo>
                  <a:pt x="161198" y="402484"/>
                </a:lnTo>
                <a:lnTo>
                  <a:pt x="156995" y="407388"/>
                </a:lnTo>
                <a:lnTo>
                  <a:pt x="152289" y="412562"/>
                </a:lnTo>
                <a:lnTo>
                  <a:pt x="147246" y="417916"/>
                </a:lnTo>
                <a:lnTo>
                  <a:pt x="141979" y="422439"/>
                </a:lnTo>
                <a:lnTo>
                  <a:pt x="136562" y="426405"/>
                </a:lnTo>
                <a:lnTo>
                  <a:pt x="131047" y="430003"/>
                </a:lnTo>
                <a:lnTo>
                  <a:pt x="125464" y="433354"/>
                </a:lnTo>
                <a:lnTo>
                  <a:pt x="119838" y="436540"/>
                </a:lnTo>
                <a:lnTo>
                  <a:pt x="108507" y="442620"/>
                </a:lnTo>
                <a:lnTo>
                  <a:pt x="97120" y="448498"/>
                </a:lnTo>
                <a:lnTo>
                  <a:pt x="91417" y="450446"/>
                </a:lnTo>
                <a:lnTo>
                  <a:pt x="85710" y="451745"/>
                </a:lnTo>
                <a:lnTo>
                  <a:pt x="80000" y="452611"/>
                </a:lnTo>
                <a:lnTo>
                  <a:pt x="74288" y="453188"/>
                </a:lnTo>
                <a:lnTo>
                  <a:pt x="68575" y="453573"/>
                </a:lnTo>
                <a:lnTo>
                  <a:pt x="62862" y="453830"/>
                </a:lnTo>
                <a:lnTo>
                  <a:pt x="58100" y="453048"/>
                </a:lnTo>
                <a:lnTo>
                  <a:pt x="53974" y="451574"/>
                </a:lnTo>
                <a:lnTo>
                  <a:pt x="35955" y="442366"/>
                </a:lnTo>
                <a:lnTo>
                  <a:pt x="31591" y="439691"/>
                </a:lnTo>
                <a:lnTo>
                  <a:pt x="27728" y="436954"/>
                </a:lnTo>
                <a:lnTo>
                  <a:pt x="24200" y="434178"/>
                </a:lnTo>
                <a:lnTo>
                  <a:pt x="21848" y="431374"/>
                </a:lnTo>
                <a:lnTo>
                  <a:pt x="20281" y="428553"/>
                </a:lnTo>
                <a:lnTo>
                  <a:pt x="15534" y="417491"/>
                </a:lnTo>
                <a:lnTo>
                  <a:pt x="11666" y="408437"/>
                </a:lnTo>
                <a:lnTo>
                  <a:pt x="9489" y="397984"/>
                </a:lnTo>
                <a:lnTo>
                  <a:pt x="8573" y="3857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466"/>
          <p:cNvSpPr/>
          <p:nvPr/>
        </p:nvSpPr>
        <p:spPr>
          <a:xfrm>
            <a:off x="5540692" y="3026092"/>
            <a:ext cx="513653" cy="632870"/>
          </a:xfrm>
          <a:custGeom>
            <a:avLst/>
            <a:gdLst/>
            <a:ahLst/>
            <a:cxnLst/>
            <a:rect l="0" t="0" r="0" b="0"/>
            <a:pathLst>
              <a:path w="513653" h="632870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90" y="6844"/>
                </a:lnTo>
                <a:lnTo>
                  <a:pt x="14394" y="14622"/>
                </a:lnTo>
                <a:lnTo>
                  <a:pt x="21334" y="33170"/>
                </a:lnTo>
                <a:lnTo>
                  <a:pt x="23769" y="46175"/>
                </a:lnTo>
                <a:lnTo>
                  <a:pt x="24852" y="61480"/>
                </a:lnTo>
                <a:lnTo>
                  <a:pt x="25333" y="77807"/>
                </a:lnTo>
                <a:lnTo>
                  <a:pt x="28087" y="94589"/>
                </a:lnTo>
                <a:lnTo>
                  <a:pt x="31533" y="111572"/>
                </a:lnTo>
                <a:lnTo>
                  <a:pt x="33065" y="128645"/>
                </a:lnTo>
                <a:lnTo>
                  <a:pt x="33745" y="145758"/>
                </a:lnTo>
                <a:lnTo>
                  <a:pt x="35000" y="162889"/>
                </a:lnTo>
                <a:lnTo>
                  <a:pt x="38733" y="180028"/>
                </a:lnTo>
                <a:lnTo>
                  <a:pt x="43567" y="194630"/>
                </a:lnTo>
                <a:lnTo>
                  <a:pt x="51644" y="213561"/>
                </a:lnTo>
                <a:lnTo>
                  <a:pt x="54432" y="219526"/>
                </a:lnTo>
                <a:lnTo>
                  <a:pt x="57243" y="223504"/>
                </a:lnTo>
                <a:lnTo>
                  <a:pt x="60069" y="226155"/>
                </a:lnTo>
                <a:lnTo>
                  <a:pt x="68598" y="232426"/>
                </a:lnTo>
                <a:lnTo>
                  <a:pt x="71450" y="234961"/>
                </a:lnTo>
                <a:lnTo>
                  <a:pt x="74304" y="236651"/>
                </a:lnTo>
                <a:lnTo>
                  <a:pt x="80014" y="238528"/>
                </a:lnTo>
                <a:lnTo>
                  <a:pt x="83823" y="238076"/>
                </a:lnTo>
                <a:lnTo>
                  <a:pt x="93135" y="235034"/>
                </a:lnTo>
                <a:lnTo>
                  <a:pt x="96380" y="232890"/>
                </a:lnTo>
                <a:lnTo>
                  <a:pt x="98543" y="230507"/>
                </a:lnTo>
                <a:lnTo>
                  <a:pt x="101900" y="225320"/>
                </a:lnTo>
                <a:lnTo>
                  <a:pt x="114355" y="209149"/>
                </a:lnTo>
                <a:lnTo>
                  <a:pt x="126910" y="189605"/>
                </a:lnTo>
                <a:lnTo>
                  <a:pt x="133557" y="176662"/>
                </a:lnTo>
                <a:lnTo>
                  <a:pt x="139687" y="161384"/>
                </a:lnTo>
                <a:lnTo>
                  <a:pt x="145586" y="145069"/>
                </a:lnTo>
                <a:lnTo>
                  <a:pt x="174305" y="59996"/>
                </a:lnTo>
                <a:lnTo>
                  <a:pt x="177482" y="45398"/>
                </a:lnTo>
                <a:lnTo>
                  <a:pt x="178328" y="38838"/>
                </a:lnTo>
                <a:lnTo>
                  <a:pt x="181810" y="29009"/>
                </a:lnTo>
                <a:lnTo>
                  <a:pt x="185579" y="21465"/>
                </a:lnTo>
                <a:lnTo>
                  <a:pt x="187254" y="14938"/>
                </a:lnTo>
                <a:lnTo>
                  <a:pt x="188561" y="519"/>
                </a:lnTo>
                <a:lnTo>
                  <a:pt x="188594" y="20165"/>
                </a:lnTo>
                <a:lnTo>
                  <a:pt x="195439" y="39261"/>
                </a:lnTo>
                <a:lnTo>
                  <a:pt x="200526" y="53644"/>
                </a:lnTo>
                <a:lnTo>
                  <a:pt x="203423" y="69562"/>
                </a:lnTo>
                <a:lnTo>
                  <a:pt x="204196" y="77807"/>
                </a:lnTo>
                <a:lnTo>
                  <a:pt x="210134" y="94589"/>
                </a:lnTo>
                <a:lnTo>
                  <a:pt x="218170" y="112524"/>
                </a:lnTo>
                <a:lnTo>
                  <a:pt x="221647" y="122641"/>
                </a:lnTo>
                <a:lnTo>
                  <a:pt x="224917" y="133196"/>
                </a:lnTo>
                <a:lnTo>
                  <a:pt x="231091" y="155083"/>
                </a:lnTo>
                <a:lnTo>
                  <a:pt x="248570" y="222953"/>
                </a:lnTo>
                <a:lnTo>
                  <a:pt x="251439" y="234361"/>
                </a:lnTo>
                <a:lnTo>
                  <a:pt x="253351" y="246728"/>
                </a:lnTo>
                <a:lnTo>
                  <a:pt x="254625" y="259736"/>
                </a:lnTo>
                <a:lnTo>
                  <a:pt x="255475" y="273170"/>
                </a:lnTo>
                <a:lnTo>
                  <a:pt x="256994" y="285936"/>
                </a:lnTo>
                <a:lnTo>
                  <a:pt x="258960" y="298256"/>
                </a:lnTo>
                <a:lnTo>
                  <a:pt x="268958" y="349956"/>
                </a:lnTo>
                <a:lnTo>
                  <a:pt x="270745" y="363797"/>
                </a:lnTo>
                <a:lnTo>
                  <a:pt x="271937" y="377786"/>
                </a:lnTo>
                <a:lnTo>
                  <a:pt x="272731" y="391875"/>
                </a:lnTo>
                <a:lnTo>
                  <a:pt x="273614" y="417689"/>
                </a:lnTo>
                <a:lnTo>
                  <a:pt x="274180" y="465306"/>
                </a:lnTo>
                <a:lnTo>
                  <a:pt x="274308" y="522380"/>
                </a:lnTo>
                <a:lnTo>
                  <a:pt x="272407" y="532086"/>
                </a:lnTo>
                <a:lnTo>
                  <a:pt x="269235" y="542366"/>
                </a:lnTo>
                <a:lnTo>
                  <a:pt x="261583" y="562044"/>
                </a:lnTo>
                <a:lnTo>
                  <a:pt x="255007" y="577140"/>
                </a:lnTo>
                <a:lnTo>
                  <a:pt x="245949" y="596349"/>
                </a:lnTo>
                <a:lnTo>
                  <a:pt x="237233" y="614105"/>
                </a:lnTo>
                <a:lnTo>
                  <a:pt x="233403" y="618001"/>
                </a:lnTo>
                <a:lnTo>
                  <a:pt x="228944" y="620598"/>
                </a:lnTo>
                <a:lnTo>
                  <a:pt x="213568" y="626793"/>
                </a:lnTo>
                <a:lnTo>
                  <a:pt x="203504" y="631000"/>
                </a:lnTo>
                <a:lnTo>
                  <a:pt x="195856" y="632869"/>
                </a:lnTo>
                <a:lnTo>
                  <a:pt x="191531" y="632416"/>
                </a:lnTo>
                <a:lnTo>
                  <a:pt x="181645" y="629371"/>
                </a:lnTo>
                <a:lnTo>
                  <a:pt x="173441" y="624843"/>
                </a:lnTo>
                <a:lnTo>
                  <a:pt x="160414" y="614175"/>
                </a:lnTo>
                <a:lnTo>
                  <a:pt x="154480" y="603484"/>
                </a:lnTo>
                <a:lnTo>
                  <a:pt x="148668" y="589208"/>
                </a:lnTo>
                <a:lnTo>
                  <a:pt x="142910" y="573337"/>
                </a:lnTo>
                <a:lnTo>
                  <a:pt x="139715" y="556759"/>
                </a:lnTo>
                <a:lnTo>
                  <a:pt x="139248" y="538914"/>
                </a:lnTo>
                <a:lnTo>
                  <a:pt x="140457" y="528821"/>
                </a:lnTo>
                <a:lnTo>
                  <a:pt x="144341" y="506494"/>
                </a:lnTo>
                <a:lnTo>
                  <a:pt x="149241" y="480696"/>
                </a:lnTo>
                <a:lnTo>
                  <a:pt x="152834" y="468102"/>
                </a:lnTo>
                <a:lnTo>
                  <a:pt x="157135" y="455895"/>
                </a:lnTo>
                <a:lnTo>
                  <a:pt x="177724" y="404379"/>
                </a:lnTo>
                <a:lnTo>
                  <a:pt x="185158" y="390553"/>
                </a:lnTo>
                <a:lnTo>
                  <a:pt x="193923" y="376574"/>
                </a:lnTo>
                <a:lnTo>
                  <a:pt x="203577" y="362492"/>
                </a:lnTo>
                <a:lnTo>
                  <a:pt x="213823" y="348341"/>
                </a:lnTo>
                <a:lnTo>
                  <a:pt x="235368" y="319918"/>
                </a:lnTo>
                <a:lnTo>
                  <a:pt x="246447" y="306624"/>
                </a:lnTo>
                <a:lnTo>
                  <a:pt x="257643" y="293951"/>
                </a:lnTo>
                <a:lnTo>
                  <a:pt x="268917" y="281692"/>
                </a:lnTo>
                <a:lnTo>
                  <a:pt x="280243" y="270662"/>
                </a:lnTo>
                <a:lnTo>
                  <a:pt x="291604" y="260452"/>
                </a:lnTo>
                <a:lnTo>
                  <a:pt x="302987" y="250787"/>
                </a:lnTo>
                <a:lnTo>
                  <a:pt x="315339" y="241486"/>
                </a:lnTo>
                <a:lnTo>
                  <a:pt x="328336" y="232428"/>
                </a:lnTo>
                <a:lnTo>
                  <a:pt x="341764" y="223532"/>
                </a:lnTo>
                <a:lnTo>
                  <a:pt x="366842" y="206028"/>
                </a:lnTo>
                <a:lnTo>
                  <a:pt x="378864" y="197359"/>
                </a:lnTo>
                <a:lnTo>
                  <a:pt x="390688" y="189676"/>
                </a:lnTo>
                <a:lnTo>
                  <a:pt x="402382" y="182648"/>
                </a:lnTo>
                <a:lnTo>
                  <a:pt x="413987" y="176058"/>
                </a:lnTo>
                <a:lnTo>
                  <a:pt x="424581" y="169759"/>
                </a:lnTo>
                <a:lnTo>
                  <a:pt x="443973" y="157681"/>
                </a:lnTo>
                <a:lnTo>
                  <a:pt x="453144" y="152746"/>
                </a:lnTo>
                <a:lnTo>
                  <a:pt x="462117" y="148503"/>
                </a:lnTo>
                <a:lnTo>
                  <a:pt x="470955" y="144722"/>
                </a:lnTo>
                <a:lnTo>
                  <a:pt x="485856" y="137981"/>
                </a:lnTo>
                <a:lnTo>
                  <a:pt x="497876" y="131810"/>
                </a:lnTo>
                <a:lnTo>
                  <a:pt x="511993" y="121757"/>
                </a:lnTo>
                <a:lnTo>
                  <a:pt x="512778" y="120224"/>
                </a:lnTo>
                <a:lnTo>
                  <a:pt x="513652" y="115980"/>
                </a:lnTo>
                <a:lnTo>
                  <a:pt x="512932" y="114468"/>
                </a:lnTo>
                <a:lnTo>
                  <a:pt x="511499" y="113459"/>
                </a:lnTo>
                <a:lnTo>
                  <a:pt x="509592" y="112787"/>
                </a:lnTo>
                <a:lnTo>
                  <a:pt x="508321" y="111387"/>
                </a:lnTo>
                <a:lnTo>
                  <a:pt x="507473" y="109500"/>
                </a:lnTo>
                <a:lnTo>
                  <a:pt x="505778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467"/>
          <p:cNvSpPr/>
          <p:nvPr/>
        </p:nvSpPr>
        <p:spPr>
          <a:xfrm>
            <a:off x="1143460" y="3712406"/>
            <a:ext cx="325295" cy="316549"/>
          </a:xfrm>
          <a:custGeom>
            <a:avLst/>
            <a:gdLst/>
            <a:ahLst/>
            <a:cxnLst/>
            <a:rect l="0" t="0" r="0" b="0"/>
            <a:pathLst>
              <a:path w="325295" h="316549">
                <a:moveTo>
                  <a:pt x="25257" y="162364"/>
                </a:moveTo>
                <a:lnTo>
                  <a:pt x="17876" y="162364"/>
                </a:lnTo>
                <a:lnTo>
                  <a:pt x="17479" y="163316"/>
                </a:lnTo>
                <a:lnTo>
                  <a:pt x="17037" y="166914"/>
                </a:lnTo>
                <a:lnTo>
                  <a:pt x="15967" y="168255"/>
                </a:lnTo>
                <a:lnTo>
                  <a:pt x="14301" y="169149"/>
                </a:lnTo>
                <a:lnTo>
                  <a:pt x="12238" y="169745"/>
                </a:lnTo>
                <a:lnTo>
                  <a:pt x="7406" y="172947"/>
                </a:lnTo>
                <a:lnTo>
                  <a:pt x="4784" y="175134"/>
                </a:lnTo>
                <a:lnTo>
                  <a:pt x="3036" y="177545"/>
                </a:lnTo>
                <a:lnTo>
                  <a:pt x="0" y="186506"/>
                </a:lnTo>
                <a:lnTo>
                  <a:pt x="799" y="187983"/>
                </a:lnTo>
                <a:lnTo>
                  <a:pt x="8925" y="197199"/>
                </a:lnTo>
                <a:lnTo>
                  <a:pt x="11512" y="199874"/>
                </a:lnTo>
                <a:lnTo>
                  <a:pt x="14188" y="201658"/>
                </a:lnTo>
                <a:lnTo>
                  <a:pt x="19703" y="203641"/>
                </a:lnTo>
                <a:lnTo>
                  <a:pt x="27868" y="204521"/>
                </a:lnTo>
                <a:lnTo>
                  <a:pt x="36895" y="204913"/>
                </a:lnTo>
                <a:lnTo>
                  <a:pt x="44082" y="205087"/>
                </a:lnTo>
                <a:lnTo>
                  <a:pt x="49237" y="204181"/>
                </a:lnTo>
                <a:lnTo>
                  <a:pt x="55531" y="202624"/>
                </a:lnTo>
                <a:lnTo>
                  <a:pt x="62585" y="200634"/>
                </a:lnTo>
                <a:lnTo>
                  <a:pt x="69192" y="198355"/>
                </a:lnTo>
                <a:lnTo>
                  <a:pt x="75502" y="195883"/>
                </a:lnTo>
                <a:lnTo>
                  <a:pt x="81614" y="193283"/>
                </a:lnTo>
                <a:lnTo>
                  <a:pt x="93484" y="187853"/>
                </a:lnTo>
                <a:lnTo>
                  <a:pt x="99317" y="185071"/>
                </a:lnTo>
                <a:lnTo>
                  <a:pt x="106063" y="182265"/>
                </a:lnTo>
                <a:lnTo>
                  <a:pt x="113418" y="179441"/>
                </a:lnTo>
                <a:lnTo>
                  <a:pt x="121178" y="176606"/>
                </a:lnTo>
                <a:lnTo>
                  <a:pt x="129209" y="172811"/>
                </a:lnTo>
                <a:lnTo>
                  <a:pt x="137421" y="168376"/>
                </a:lnTo>
                <a:lnTo>
                  <a:pt x="145753" y="163514"/>
                </a:lnTo>
                <a:lnTo>
                  <a:pt x="152260" y="159321"/>
                </a:lnTo>
                <a:lnTo>
                  <a:pt x="174628" y="143207"/>
                </a:lnTo>
                <a:lnTo>
                  <a:pt x="181987" y="138162"/>
                </a:lnTo>
                <a:lnTo>
                  <a:pt x="188799" y="132894"/>
                </a:lnTo>
                <a:lnTo>
                  <a:pt x="195245" y="127477"/>
                </a:lnTo>
                <a:lnTo>
                  <a:pt x="206535" y="117331"/>
                </a:lnTo>
                <a:lnTo>
                  <a:pt x="214727" y="109647"/>
                </a:lnTo>
                <a:lnTo>
                  <a:pt x="221544" y="100517"/>
                </a:lnTo>
                <a:lnTo>
                  <a:pt x="224695" y="95415"/>
                </a:lnTo>
                <a:lnTo>
                  <a:pt x="228701" y="90108"/>
                </a:lnTo>
                <a:lnTo>
                  <a:pt x="233276" y="84666"/>
                </a:lnTo>
                <a:lnTo>
                  <a:pt x="238231" y="79133"/>
                </a:lnTo>
                <a:lnTo>
                  <a:pt x="243737" y="70445"/>
                </a:lnTo>
                <a:lnTo>
                  <a:pt x="247137" y="62456"/>
                </a:lnTo>
                <a:lnTo>
                  <a:pt x="251823" y="52555"/>
                </a:lnTo>
                <a:lnTo>
                  <a:pt x="253453" y="47248"/>
                </a:lnTo>
                <a:lnTo>
                  <a:pt x="254540" y="41805"/>
                </a:lnTo>
                <a:lnTo>
                  <a:pt x="255265" y="36271"/>
                </a:lnTo>
                <a:lnTo>
                  <a:pt x="254796" y="31630"/>
                </a:lnTo>
                <a:lnTo>
                  <a:pt x="253530" y="27582"/>
                </a:lnTo>
                <a:lnTo>
                  <a:pt x="249584" y="20546"/>
                </a:lnTo>
                <a:lnTo>
                  <a:pt x="242008" y="11229"/>
                </a:lnTo>
                <a:lnTo>
                  <a:pt x="236526" y="5341"/>
                </a:lnTo>
                <a:lnTo>
                  <a:pt x="233730" y="3389"/>
                </a:lnTo>
                <a:lnTo>
                  <a:pt x="228084" y="1221"/>
                </a:lnTo>
                <a:lnTo>
                  <a:pt x="219860" y="257"/>
                </a:lnTo>
                <a:lnTo>
                  <a:pt x="215000" y="0"/>
                </a:lnTo>
                <a:lnTo>
                  <a:pt x="209855" y="781"/>
                </a:lnTo>
                <a:lnTo>
                  <a:pt x="204520" y="2254"/>
                </a:lnTo>
                <a:lnTo>
                  <a:pt x="199058" y="4190"/>
                </a:lnTo>
                <a:lnTo>
                  <a:pt x="193512" y="6432"/>
                </a:lnTo>
                <a:lnTo>
                  <a:pt x="187909" y="8879"/>
                </a:lnTo>
                <a:lnTo>
                  <a:pt x="176604" y="14138"/>
                </a:lnTo>
                <a:lnTo>
                  <a:pt x="165230" y="19651"/>
                </a:lnTo>
                <a:lnTo>
                  <a:pt x="159530" y="23407"/>
                </a:lnTo>
                <a:lnTo>
                  <a:pt x="153825" y="27816"/>
                </a:lnTo>
                <a:lnTo>
                  <a:pt x="148116" y="32660"/>
                </a:lnTo>
                <a:lnTo>
                  <a:pt x="143358" y="37794"/>
                </a:lnTo>
                <a:lnTo>
                  <a:pt x="139234" y="43122"/>
                </a:lnTo>
                <a:lnTo>
                  <a:pt x="135531" y="48580"/>
                </a:lnTo>
                <a:lnTo>
                  <a:pt x="131158" y="54123"/>
                </a:lnTo>
                <a:lnTo>
                  <a:pt x="126338" y="59723"/>
                </a:lnTo>
                <a:lnTo>
                  <a:pt x="121219" y="65361"/>
                </a:lnTo>
                <a:lnTo>
                  <a:pt x="110452" y="76706"/>
                </a:lnTo>
                <a:lnTo>
                  <a:pt x="104913" y="82399"/>
                </a:lnTo>
                <a:lnTo>
                  <a:pt x="101221" y="89051"/>
                </a:lnTo>
                <a:lnTo>
                  <a:pt x="98760" y="96344"/>
                </a:lnTo>
                <a:lnTo>
                  <a:pt x="97119" y="104063"/>
                </a:lnTo>
                <a:lnTo>
                  <a:pt x="95072" y="112066"/>
                </a:lnTo>
                <a:lnTo>
                  <a:pt x="92756" y="120260"/>
                </a:lnTo>
                <a:lnTo>
                  <a:pt x="90259" y="128579"/>
                </a:lnTo>
                <a:lnTo>
                  <a:pt x="88594" y="136031"/>
                </a:lnTo>
                <a:lnTo>
                  <a:pt x="87484" y="142903"/>
                </a:lnTo>
                <a:lnTo>
                  <a:pt x="86744" y="149390"/>
                </a:lnTo>
                <a:lnTo>
                  <a:pt x="86251" y="156572"/>
                </a:lnTo>
                <a:lnTo>
                  <a:pt x="85922" y="164218"/>
                </a:lnTo>
                <a:lnTo>
                  <a:pt x="85459" y="186090"/>
                </a:lnTo>
                <a:lnTo>
                  <a:pt x="85303" y="210548"/>
                </a:lnTo>
                <a:lnTo>
                  <a:pt x="86243" y="216394"/>
                </a:lnTo>
                <a:lnTo>
                  <a:pt x="87822" y="222196"/>
                </a:lnTo>
                <a:lnTo>
                  <a:pt x="89827" y="227970"/>
                </a:lnTo>
                <a:lnTo>
                  <a:pt x="92116" y="233724"/>
                </a:lnTo>
                <a:lnTo>
                  <a:pt x="94595" y="239464"/>
                </a:lnTo>
                <a:lnTo>
                  <a:pt x="99889" y="250923"/>
                </a:lnTo>
                <a:lnTo>
                  <a:pt x="105416" y="262366"/>
                </a:lnTo>
                <a:lnTo>
                  <a:pt x="109177" y="267132"/>
                </a:lnTo>
                <a:lnTo>
                  <a:pt x="118435" y="274968"/>
                </a:lnTo>
                <a:lnTo>
                  <a:pt x="123570" y="279343"/>
                </a:lnTo>
                <a:lnTo>
                  <a:pt x="128899" y="284165"/>
                </a:lnTo>
                <a:lnTo>
                  <a:pt x="134357" y="289285"/>
                </a:lnTo>
                <a:lnTo>
                  <a:pt x="139900" y="293650"/>
                </a:lnTo>
                <a:lnTo>
                  <a:pt x="145501" y="297513"/>
                </a:lnTo>
                <a:lnTo>
                  <a:pt x="151140" y="301041"/>
                </a:lnTo>
                <a:lnTo>
                  <a:pt x="156804" y="303393"/>
                </a:lnTo>
                <a:lnTo>
                  <a:pt x="162485" y="304960"/>
                </a:lnTo>
                <a:lnTo>
                  <a:pt x="168177" y="306006"/>
                </a:lnTo>
                <a:lnTo>
                  <a:pt x="173877" y="307655"/>
                </a:lnTo>
                <a:lnTo>
                  <a:pt x="179582" y="309707"/>
                </a:lnTo>
                <a:lnTo>
                  <a:pt x="185290" y="312028"/>
                </a:lnTo>
                <a:lnTo>
                  <a:pt x="191001" y="313575"/>
                </a:lnTo>
                <a:lnTo>
                  <a:pt x="196713" y="314606"/>
                </a:lnTo>
                <a:lnTo>
                  <a:pt x="202426" y="315293"/>
                </a:lnTo>
                <a:lnTo>
                  <a:pt x="208140" y="315752"/>
                </a:lnTo>
                <a:lnTo>
                  <a:pt x="213854" y="316057"/>
                </a:lnTo>
                <a:lnTo>
                  <a:pt x="225283" y="316397"/>
                </a:lnTo>
                <a:lnTo>
                  <a:pt x="236712" y="316548"/>
                </a:lnTo>
                <a:lnTo>
                  <a:pt x="242427" y="315636"/>
                </a:lnTo>
                <a:lnTo>
                  <a:pt x="248142" y="314075"/>
                </a:lnTo>
                <a:lnTo>
                  <a:pt x="253857" y="312082"/>
                </a:lnTo>
                <a:lnTo>
                  <a:pt x="259572" y="309801"/>
                </a:lnTo>
                <a:lnTo>
                  <a:pt x="265287" y="307328"/>
                </a:lnTo>
                <a:lnTo>
                  <a:pt x="276717" y="302040"/>
                </a:lnTo>
                <a:lnTo>
                  <a:pt x="288147" y="296515"/>
                </a:lnTo>
                <a:lnTo>
                  <a:pt x="294815" y="291803"/>
                </a:lnTo>
                <a:lnTo>
                  <a:pt x="302117" y="285804"/>
                </a:lnTo>
                <a:lnTo>
                  <a:pt x="325294" y="2652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468"/>
          <p:cNvSpPr/>
          <p:nvPr/>
        </p:nvSpPr>
        <p:spPr>
          <a:xfrm>
            <a:off x="1554479" y="3703320"/>
            <a:ext cx="188597" cy="333009"/>
          </a:xfrm>
          <a:custGeom>
            <a:avLst/>
            <a:gdLst/>
            <a:ahLst/>
            <a:cxnLst/>
            <a:rect l="0" t="0" r="0" b="0"/>
            <a:pathLst>
              <a:path w="188597" h="333009">
                <a:moveTo>
                  <a:pt x="0" y="0"/>
                </a:moveTo>
                <a:lnTo>
                  <a:pt x="0" y="32331"/>
                </a:lnTo>
                <a:lnTo>
                  <a:pt x="953" y="37746"/>
                </a:lnTo>
                <a:lnTo>
                  <a:pt x="2540" y="43262"/>
                </a:lnTo>
                <a:lnTo>
                  <a:pt x="4551" y="48843"/>
                </a:lnTo>
                <a:lnTo>
                  <a:pt x="5892" y="54470"/>
                </a:lnTo>
                <a:lnTo>
                  <a:pt x="6786" y="60126"/>
                </a:lnTo>
                <a:lnTo>
                  <a:pt x="7381" y="65801"/>
                </a:lnTo>
                <a:lnTo>
                  <a:pt x="8731" y="71490"/>
                </a:lnTo>
                <a:lnTo>
                  <a:pt x="10583" y="77187"/>
                </a:lnTo>
                <a:lnTo>
                  <a:pt x="12771" y="82891"/>
                </a:lnTo>
                <a:lnTo>
                  <a:pt x="15181" y="88598"/>
                </a:lnTo>
                <a:lnTo>
                  <a:pt x="17741" y="94307"/>
                </a:lnTo>
                <a:lnTo>
                  <a:pt x="20400" y="100019"/>
                </a:lnTo>
                <a:lnTo>
                  <a:pt x="24078" y="106684"/>
                </a:lnTo>
                <a:lnTo>
                  <a:pt x="28435" y="113985"/>
                </a:lnTo>
                <a:lnTo>
                  <a:pt x="33244" y="121710"/>
                </a:lnTo>
                <a:lnTo>
                  <a:pt x="37403" y="128765"/>
                </a:lnTo>
                <a:lnTo>
                  <a:pt x="41128" y="135373"/>
                </a:lnTo>
                <a:lnTo>
                  <a:pt x="44564" y="141684"/>
                </a:lnTo>
                <a:lnTo>
                  <a:pt x="47807" y="148748"/>
                </a:lnTo>
                <a:lnTo>
                  <a:pt x="50921" y="156315"/>
                </a:lnTo>
                <a:lnTo>
                  <a:pt x="53950" y="164217"/>
                </a:lnTo>
                <a:lnTo>
                  <a:pt x="57875" y="172343"/>
                </a:lnTo>
                <a:lnTo>
                  <a:pt x="62396" y="180618"/>
                </a:lnTo>
                <a:lnTo>
                  <a:pt x="67315" y="188992"/>
                </a:lnTo>
                <a:lnTo>
                  <a:pt x="75320" y="203376"/>
                </a:lnTo>
                <a:lnTo>
                  <a:pt x="78789" y="209879"/>
                </a:lnTo>
                <a:lnTo>
                  <a:pt x="83006" y="216119"/>
                </a:lnTo>
                <a:lnTo>
                  <a:pt x="87723" y="222184"/>
                </a:lnTo>
                <a:lnTo>
                  <a:pt x="92772" y="228133"/>
                </a:lnTo>
                <a:lnTo>
                  <a:pt x="98043" y="234956"/>
                </a:lnTo>
                <a:lnTo>
                  <a:pt x="103462" y="242362"/>
                </a:lnTo>
                <a:lnTo>
                  <a:pt x="108980" y="250157"/>
                </a:lnTo>
                <a:lnTo>
                  <a:pt x="113611" y="257259"/>
                </a:lnTo>
                <a:lnTo>
                  <a:pt x="117651" y="263898"/>
                </a:lnTo>
                <a:lnTo>
                  <a:pt x="121297" y="270230"/>
                </a:lnTo>
                <a:lnTo>
                  <a:pt x="125632" y="275403"/>
                </a:lnTo>
                <a:lnTo>
                  <a:pt x="130427" y="279804"/>
                </a:lnTo>
                <a:lnTo>
                  <a:pt x="135529" y="283691"/>
                </a:lnTo>
                <a:lnTo>
                  <a:pt x="139883" y="287235"/>
                </a:lnTo>
                <a:lnTo>
                  <a:pt x="143738" y="290550"/>
                </a:lnTo>
                <a:lnTo>
                  <a:pt x="147260" y="293712"/>
                </a:lnTo>
                <a:lnTo>
                  <a:pt x="150561" y="297726"/>
                </a:lnTo>
                <a:lnTo>
                  <a:pt x="153714" y="302306"/>
                </a:lnTo>
                <a:lnTo>
                  <a:pt x="156769" y="307265"/>
                </a:lnTo>
                <a:lnTo>
                  <a:pt x="159758" y="310571"/>
                </a:lnTo>
                <a:lnTo>
                  <a:pt x="162703" y="312774"/>
                </a:lnTo>
                <a:lnTo>
                  <a:pt x="168515" y="316176"/>
                </a:lnTo>
                <a:lnTo>
                  <a:pt x="174274" y="320862"/>
                </a:lnTo>
                <a:lnTo>
                  <a:pt x="179840" y="325741"/>
                </a:lnTo>
                <a:lnTo>
                  <a:pt x="187254" y="333008"/>
                </a:lnTo>
                <a:lnTo>
                  <a:pt x="187701" y="332495"/>
                </a:lnTo>
                <a:lnTo>
                  <a:pt x="188596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469"/>
          <p:cNvSpPr/>
          <p:nvPr/>
        </p:nvSpPr>
        <p:spPr>
          <a:xfrm>
            <a:off x="1515662" y="3703320"/>
            <a:ext cx="261703" cy="368618"/>
          </a:xfrm>
          <a:custGeom>
            <a:avLst/>
            <a:gdLst/>
            <a:ahLst/>
            <a:cxnLst/>
            <a:rect l="0" t="0" r="0" b="0"/>
            <a:pathLst>
              <a:path w="261703" h="368618">
                <a:moveTo>
                  <a:pt x="261702" y="0"/>
                </a:moveTo>
                <a:lnTo>
                  <a:pt x="254322" y="0"/>
                </a:lnTo>
                <a:lnTo>
                  <a:pt x="253924" y="952"/>
                </a:lnTo>
                <a:lnTo>
                  <a:pt x="253483" y="4550"/>
                </a:lnTo>
                <a:lnTo>
                  <a:pt x="252413" y="5891"/>
                </a:lnTo>
                <a:lnTo>
                  <a:pt x="250747" y="6785"/>
                </a:lnTo>
                <a:lnTo>
                  <a:pt x="245403" y="8730"/>
                </a:lnTo>
                <a:lnTo>
                  <a:pt x="241311" y="10583"/>
                </a:lnTo>
                <a:lnTo>
                  <a:pt x="236678" y="12770"/>
                </a:lnTo>
                <a:lnTo>
                  <a:pt x="233590" y="16133"/>
                </a:lnTo>
                <a:lnTo>
                  <a:pt x="231531" y="20280"/>
                </a:lnTo>
                <a:lnTo>
                  <a:pt x="230158" y="24950"/>
                </a:lnTo>
                <a:lnTo>
                  <a:pt x="227338" y="30921"/>
                </a:lnTo>
                <a:lnTo>
                  <a:pt x="223553" y="37759"/>
                </a:lnTo>
                <a:lnTo>
                  <a:pt x="219124" y="45175"/>
                </a:lnTo>
                <a:lnTo>
                  <a:pt x="209124" y="61035"/>
                </a:lnTo>
                <a:lnTo>
                  <a:pt x="203790" y="69265"/>
                </a:lnTo>
                <a:lnTo>
                  <a:pt x="197377" y="77609"/>
                </a:lnTo>
                <a:lnTo>
                  <a:pt x="190244" y="86029"/>
                </a:lnTo>
                <a:lnTo>
                  <a:pt x="182631" y="94500"/>
                </a:lnTo>
                <a:lnTo>
                  <a:pt x="175650" y="103958"/>
                </a:lnTo>
                <a:lnTo>
                  <a:pt x="169092" y="114072"/>
                </a:lnTo>
                <a:lnTo>
                  <a:pt x="162815" y="124626"/>
                </a:lnTo>
                <a:lnTo>
                  <a:pt x="150760" y="143971"/>
                </a:lnTo>
                <a:lnTo>
                  <a:pt x="144878" y="153131"/>
                </a:lnTo>
                <a:lnTo>
                  <a:pt x="138100" y="163047"/>
                </a:lnTo>
                <a:lnTo>
                  <a:pt x="109229" y="203798"/>
                </a:lnTo>
                <a:lnTo>
                  <a:pt x="102903" y="213018"/>
                </a:lnTo>
                <a:lnTo>
                  <a:pt x="95829" y="222022"/>
                </a:lnTo>
                <a:lnTo>
                  <a:pt x="88255" y="230882"/>
                </a:lnTo>
                <a:lnTo>
                  <a:pt x="80348" y="239646"/>
                </a:lnTo>
                <a:lnTo>
                  <a:pt x="74125" y="248346"/>
                </a:lnTo>
                <a:lnTo>
                  <a:pt x="69023" y="257004"/>
                </a:lnTo>
                <a:lnTo>
                  <a:pt x="64670" y="265633"/>
                </a:lnTo>
                <a:lnTo>
                  <a:pt x="59862" y="273291"/>
                </a:lnTo>
                <a:lnTo>
                  <a:pt x="54752" y="280301"/>
                </a:lnTo>
                <a:lnTo>
                  <a:pt x="49441" y="286880"/>
                </a:lnTo>
                <a:lnTo>
                  <a:pt x="44947" y="294123"/>
                </a:lnTo>
                <a:lnTo>
                  <a:pt x="40999" y="301809"/>
                </a:lnTo>
                <a:lnTo>
                  <a:pt x="37414" y="309791"/>
                </a:lnTo>
                <a:lnTo>
                  <a:pt x="33120" y="317017"/>
                </a:lnTo>
                <a:lnTo>
                  <a:pt x="28351" y="323740"/>
                </a:lnTo>
                <a:lnTo>
                  <a:pt x="23267" y="330126"/>
                </a:lnTo>
                <a:lnTo>
                  <a:pt x="18926" y="335336"/>
                </a:lnTo>
                <a:lnTo>
                  <a:pt x="11562" y="343666"/>
                </a:lnTo>
                <a:lnTo>
                  <a:pt x="7654" y="350543"/>
                </a:lnTo>
                <a:lnTo>
                  <a:pt x="6612" y="353710"/>
                </a:lnTo>
                <a:lnTo>
                  <a:pt x="2914" y="359769"/>
                </a:lnTo>
                <a:lnTo>
                  <a:pt x="594" y="362719"/>
                </a:lnTo>
                <a:lnTo>
                  <a:pt x="0" y="364685"/>
                </a:lnTo>
                <a:lnTo>
                  <a:pt x="557" y="365995"/>
                </a:lnTo>
                <a:lnTo>
                  <a:pt x="4527" y="368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470"/>
          <p:cNvSpPr/>
          <p:nvPr/>
        </p:nvSpPr>
        <p:spPr>
          <a:xfrm>
            <a:off x="1897379" y="3737610"/>
            <a:ext cx="85714" cy="471334"/>
          </a:xfrm>
          <a:custGeom>
            <a:avLst/>
            <a:gdLst/>
            <a:ahLst/>
            <a:cxnLst/>
            <a:rect l="0" t="0" r="0" b="0"/>
            <a:pathLst>
              <a:path w="85714" h="471334">
                <a:moveTo>
                  <a:pt x="0" y="0"/>
                </a:moveTo>
                <a:lnTo>
                  <a:pt x="15601" y="0"/>
                </a:lnTo>
                <a:lnTo>
                  <a:pt x="18021" y="952"/>
                </a:lnTo>
                <a:lnTo>
                  <a:pt x="21539" y="2540"/>
                </a:lnTo>
                <a:lnTo>
                  <a:pt x="25789" y="4551"/>
                </a:lnTo>
                <a:lnTo>
                  <a:pt x="29576" y="7796"/>
                </a:lnTo>
                <a:lnTo>
                  <a:pt x="33052" y="11865"/>
                </a:lnTo>
                <a:lnTo>
                  <a:pt x="36322" y="16482"/>
                </a:lnTo>
                <a:lnTo>
                  <a:pt x="39455" y="21465"/>
                </a:lnTo>
                <a:lnTo>
                  <a:pt x="42496" y="26693"/>
                </a:lnTo>
                <a:lnTo>
                  <a:pt x="45476" y="32082"/>
                </a:lnTo>
                <a:lnTo>
                  <a:pt x="51327" y="43151"/>
                </a:lnTo>
                <a:lnTo>
                  <a:pt x="54221" y="48770"/>
                </a:lnTo>
                <a:lnTo>
                  <a:pt x="57102" y="56326"/>
                </a:lnTo>
                <a:lnTo>
                  <a:pt x="59976" y="65173"/>
                </a:lnTo>
                <a:lnTo>
                  <a:pt x="62844" y="74881"/>
                </a:lnTo>
                <a:lnTo>
                  <a:pt x="64756" y="84210"/>
                </a:lnTo>
                <a:lnTo>
                  <a:pt x="66031" y="93288"/>
                </a:lnTo>
                <a:lnTo>
                  <a:pt x="66881" y="102197"/>
                </a:lnTo>
                <a:lnTo>
                  <a:pt x="67447" y="111946"/>
                </a:lnTo>
                <a:lnTo>
                  <a:pt x="68077" y="132939"/>
                </a:lnTo>
                <a:lnTo>
                  <a:pt x="68551" y="211542"/>
                </a:lnTo>
                <a:lnTo>
                  <a:pt x="68580" y="412296"/>
                </a:lnTo>
                <a:lnTo>
                  <a:pt x="71121" y="426447"/>
                </a:lnTo>
                <a:lnTo>
                  <a:pt x="73131" y="432888"/>
                </a:lnTo>
                <a:lnTo>
                  <a:pt x="75425" y="438135"/>
                </a:lnTo>
                <a:lnTo>
                  <a:pt x="77906" y="442584"/>
                </a:lnTo>
                <a:lnTo>
                  <a:pt x="80512" y="446504"/>
                </a:lnTo>
                <a:lnTo>
                  <a:pt x="82250" y="450069"/>
                </a:lnTo>
                <a:lnTo>
                  <a:pt x="84181" y="456570"/>
                </a:lnTo>
                <a:lnTo>
                  <a:pt x="85708" y="471257"/>
                </a:lnTo>
                <a:lnTo>
                  <a:pt x="85713" y="471333"/>
                </a:lnTo>
                <a:lnTo>
                  <a:pt x="83180" y="468879"/>
                </a:lnTo>
                <a:lnTo>
                  <a:pt x="73793" y="459542"/>
                </a:lnTo>
                <a:lnTo>
                  <a:pt x="72055" y="456856"/>
                </a:lnTo>
                <a:lnTo>
                  <a:pt x="70897" y="454113"/>
                </a:lnTo>
                <a:lnTo>
                  <a:pt x="68580" y="4457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471"/>
          <p:cNvSpPr/>
          <p:nvPr/>
        </p:nvSpPr>
        <p:spPr>
          <a:xfrm>
            <a:off x="1940242" y="3698667"/>
            <a:ext cx="273701" cy="261669"/>
          </a:xfrm>
          <a:custGeom>
            <a:avLst/>
            <a:gdLst/>
            <a:ahLst/>
            <a:cxnLst/>
            <a:rect l="0" t="0" r="0" b="0"/>
            <a:pathLst>
              <a:path w="273701" h="261669">
                <a:moveTo>
                  <a:pt x="0" y="116095"/>
                </a:moveTo>
                <a:lnTo>
                  <a:pt x="0" y="93114"/>
                </a:lnTo>
                <a:lnTo>
                  <a:pt x="2540" y="86514"/>
                </a:lnTo>
                <a:lnTo>
                  <a:pt x="4551" y="82087"/>
                </a:lnTo>
                <a:lnTo>
                  <a:pt x="9325" y="74628"/>
                </a:lnTo>
                <a:lnTo>
                  <a:pt x="14622" y="67185"/>
                </a:lnTo>
                <a:lnTo>
                  <a:pt x="17368" y="62534"/>
                </a:lnTo>
                <a:lnTo>
                  <a:pt x="20151" y="57528"/>
                </a:lnTo>
                <a:lnTo>
                  <a:pt x="25784" y="49425"/>
                </a:lnTo>
                <a:lnTo>
                  <a:pt x="28619" y="45931"/>
                </a:lnTo>
                <a:lnTo>
                  <a:pt x="33367" y="42649"/>
                </a:lnTo>
                <a:lnTo>
                  <a:pt x="39390" y="39509"/>
                </a:lnTo>
                <a:lnTo>
                  <a:pt x="46262" y="36463"/>
                </a:lnTo>
                <a:lnTo>
                  <a:pt x="51797" y="32526"/>
                </a:lnTo>
                <a:lnTo>
                  <a:pt x="56439" y="27998"/>
                </a:lnTo>
                <a:lnTo>
                  <a:pt x="60486" y="23074"/>
                </a:lnTo>
                <a:lnTo>
                  <a:pt x="66041" y="19791"/>
                </a:lnTo>
                <a:lnTo>
                  <a:pt x="72602" y="17602"/>
                </a:lnTo>
                <a:lnTo>
                  <a:pt x="79834" y="16143"/>
                </a:lnTo>
                <a:lnTo>
                  <a:pt x="87513" y="14218"/>
                </a:lnTo>
                <a:lnTo>
                  <a:pt x="95489" y="11982"/>
                </a:lnTo>
                <a:lnTo>
                  <a:pt x="103665" y="9539"/>
                </a:lnTo>
                <a:lnTo>
                  <a:pt x="111020" y="7910"/>
                </a:lnTo>
                <a:lnTo>
                  <a:pt x="117828" y="6825"/>
                </a:lnTo>
                <a:lnTo>
                  <a:pt x="124272" y="6100"/>
                </a:lnTo>
                <a:lnTo>
                  <a:pt x="131425" y="4665"/>
                </a:lnTo>
                <a:lnTo>
                  <a:pt x="139052" y="2756"/>
                </a:lnTo>
                <a:lnTo>
                  <a:pt x="146994" y="531"/>
                </a:lnTo>
                <a:lnTo>
                  <a:pt x="155146" y="0"/>
                </a:lnTo>
                <a:lnTo>
                  <a:pt x="163438" y="598"/>
                </a:lnTo>
                <a:lnTo>
                  <a:pt x="171824" y="1950"/>
                </a:lnTo>
                <a:lnTo>
                  <a:pt x="179319" y="2851"/>
                </a:lnTo>
                <a:lnTo>
                  <a:pt x="186221" y="3451"/>
                </a:lnTo>
                <a:lnTo>
                  <a:pt x="192727" y="3852"/>
                </a:lnTo>
                <a:lnTo>
                  <a:pt x="198970" y="5071"/>
                </a:lnTo>
                <a:lnTo>
                  <a:pt x="205037" y="6837"/>
                </a:lnTo>
                <a:lnTo>
                  <a:pt x="210986" y="8966"/>
                </a:lnTo>
                <a:lnTo>
                  <a:pt x="216857" y="11338"/>
                </a:lnTo>
                <a:lnTo>
                  <a:pt x="222677" y="13872"/>
                </a:lnTo>
                <a:lnTo>
                  <a:pt x="228461" y="16514"/>
                </a:lnTo>
                <a:lnTo>
                  <a:pt x="233270" y="19228"/>
                </a:lnTo>
                <a:lnTo>
                  <a:pt x="241153" y="24783"/>
                </a:lnTo>
                <a:lnTo>
                  <a:pt x="245541" y="28550"/>
                </a:lnTo>
                <a:lnTo>
                  <a:pt x="250372" y="32967"/>
                </a:lnTo>
                <a:lnTo>
                  <a:pt x="255497" y="37816"/>
                </a:lnTo>
                <a:lnTo>
                  <a:pt x="259866" y="42954"/>
                </a:lnTo>
                <a:lnTo>
                  <a:pt x="263732" y="48284"/>
                </a:lnTo>
                <a:lnTo>
                  <a:pt x="267261" y="53743"/>
                </a:lnTo>
                <a:lnTo>
                  <a:pt x="269614" y="59287"/>
                </a:lnTo>
                <a:lnTo>
                  <a:pt x="271183" y="64888"/>
                </a:lnTo>
                <a:lnTo>
                  <a:pt x="272228" y="70527"/>
                </a:lnTo>
                <a:lnTo>
                  <a:pt x="272926" y="77144"/>
                </a:lnTo>
                <a:lnTo>
                  <a:pt x="273390" y="84413"/>
                </a:lnTo>
                <a:lnTo>
                  <a:pt x="273700" y="92116"/>
                </a:lnTo>
                <a:lnTo>
                  <a:pt x="272954" y="100109"/>
                </a:lnTo>
                <a:lnTo>
                  <a:pt x="271504" y="108295"/>
                </a:lnTo>
                <a:lnTo>
                  <a:pt x="269586" y="116610"/>
                </a:lnTo>
                <a:lnTo>
                  <a:pt x="267354" y="124058"/>
                </a:lnTo>
                <a:lnTo>
                  <a:pt x="264913" y="130929"/>
                </a:lnTo>
                <a:lnTo>
                  <a:pt x="262334" y="137414"/>
                </a:lnTo>
                <a:lnTo>
                  <a:pt x="257757" y="144596"/>
                </a:lnTo>
                <a:lnTo>
                  <a:pt x="251848" y="152240"/>
                </a:lnTo>
                <a:lnTo>
                  <a:pt x="245051" y="160195"/>
                </a:lnTo>
                <a:lnTo>
                  <a:pt x="238615" y="167402"/>
                </a:lnTo>
                <a:lnTo>
                  <a:pt x="226383" y="180491"/>
                </a:lnTo>
                <a:lnTo>
                  <a:pt x="220455" y="187600"/>
                </a:lnTo>
                <a:lnTo>
                  <a:pt x="214597" y="195198"/>
                </a:lnTo>
                <a:lnTo>
                  <a:pt x="208787" y="203120"/>
                </a:lnTo>
                <a:lnTo>
                  <a:pt x="203009" y="209354"/>
                </a:lnTo>
                <a:lnTo>
                  <a:pt x="197252" y="214463"/>
                </a:lnTo>
                <a:lnTo>
                  <a:pt x="191509" y="218821"/>
                </a:lnTo>
                <a:lnTo>
                  <a:pt x="177507" y="228744"/>
                </a:lnTo>
                <a:lnTo>
                  <a:pt x="169773" y="234057"/>
                </a:lnTo>
                <a:lnTo>
                  <a:pt x="162712" y="238551"/>
                </a:lnTo>
                <a:lnTo>
                  <a:pt x="156100" y="242500"/>
                </a:lnTo>
                <a:lnTo>
                  <a:pt x="149786" y="246085"/>
                </a:lnTo>
                <a:lnTo>
                  <a:pt x="137692" y="252608"/>
                </a:lnTo>
                <a:lnTo>
                  <a:pt x="131799" y="255681"/>
                </a:lnTo>
                <a:lnTo>
                  <a:pt x="125966" y="257730"/>
                </a:lnTo>
                <a:lnTo>
                  <a:pt x="120173" y="259096"/>
                </a:lnTo>
                <a:lnTo>
                  <a:pt x="114405" y="260007"/>
                </a:lnTo>
                <a:lnTo>
                  <a:pt x="107702" y="260614"/>
                </a:lnTo>
                <a:lnTo>
                  <a:pt x="100377" y="261018"/>
                </a:lnTo>
                <a:lnTo>
                  <a:pt x="85569" y="261468"/>
                </a:lnTo>
                <a:lnTo>
                  <a:pt x="72638" y="261668"/>
                </a:lnTo>
                <a:lnTo>
                  <a:pt x="66523" y="260769"/>
                </a:lnTo>
                <a:lnTo>
                  <a:pt x="60541" y="259216"/>
                </a:lnTo>
                <a:lnTo>
                  <a:pt x="54648" y="257229"/>
                </a:lnTo>
                <a:lnTo>
                  <a:pt x="49767" y="255905"/>
                </a:lnTo>
                <a:lnTo>
                  <a:pt x="41804" y="254433"/>
                </a:lnTo>
                <a:lnTo>
                  <a:pt x="35089" y="251239"/>
                </a:lnTo>
                <a:lnTo>
                  <a:pt x="26266" y="245066"/>
                </a:lnTo>
                <a:lnTo>
                  <a:pt x="25790" y="237948"/>
                </a:lnTo>
                <a:lnTo>
                  <a:pt x="25717" y="2361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472"/>
          <p:cNvSpPr/>
          <p:nvPr/>
        </p:nvSpPr>
        <p:spPr>
          <a:xfrm>
            <a:off x="2300303" y="3703718"/>
            <a:ext cx="497190" cy="286998"/>
          </a:xfrm>
          <a:custGeom>
            <a:avLst/>
            <a:gdLst/>
            <a:ahLst/>
            <a:cxnLst/>
            <a:rect l="0" t="0" r="0" b="0"/>
            <a:pathLst>
              <a:path w="497190" h="286998">
                <a:moveTo>
                  <a:pt x="85709" y="59609"/>
                </a:moveTo>
                <a:lnTo>
                  <a:pt x="85709" y="55058"/>
                </a:lnTo>
                <a:lnTo>
                  <a:pt x="86661" y="52765"/>
                </a:lnTo>
                <a:lnTo>
                  <a:pt x="93090" y="44009"/>
                </a:lnTo>
                <a:lnTo>
                  <a:pt x="96292" y="38071"/>
                </a:lnTo>
                <a:lnTo>
                  <a:pt x="100890" y="30034"/>
                </a:lnTo>
                <a:lnTo>
                  <a:pt x="106109" y="23287"/>
                </a:lnTo>
                <a:lnTo>
                  <a:pt x="109063" y="17114"/>
                </a:lnTo>
                <a:lnTo>
                  <a:pt x="110960" y="9940"/>
                </a:lnTo>
                <a:lnTo>
                  <a:pt x="111288" y="4147"/>
                </a:lnTo>
                <a:lnTo>
                  <a:pt x="110382" y="2632"/>
                </a:lnTo>
                <a:lnTo>
                  <a:pt x="108825" y="1622"/>
                </a:lnTo>
                <a:lnTo>
                  <a:pt x="104555" y="500"/>
                </a:lnTo>
                <a:lnTo>
                  <a:pt x="99483" y="0"/>
                </a:lnTo>
                <a:lnTo>
                  <a:pt x="96796" y="820"/>
                </a:lnTo>
                <a:lnTo>
                  <a:pt x="91272" y="4271"/>
                </a:lnTo>
                <a:lnTo>
                  <a:pt x="82806" y="11568"/>
                </a:lnTo>
                <a:lnTo>
                  <a:pt x="77117" y="19525"/>
                </a:lnTo>
                <a:lnTo>
                  <a:pt x="74266" y="24314"/>
                </a:lnTo>
                <a:lnTo>
                  <a:pt x="70460" y="29411"/>
                </a:lnTo>
                <a:lnTo>
                  <a:pt x="66018" y="34715"/>
                </a:lnTo>
                <a:lnTo>
                  <a:pt x="61152" y="40156"/>
                </a:lnTo>
                <a:lnTo>
                  <a:pt x="56002" y="46640"/>
                </a:lnTo>
                <a:lnTo>
                  <a:pt x="50665" y="53821"/>
                </a:lnTo>
                <a:lnTo>
                  <a:pt x="45201" y="61465"/>
                </a:lnTo>
                <a:lnTo>
                  <a:pt x="40606" y="68466"/>
                </a:lnTo>
                <a:lnTo>
                  <a:pt x="36590" y="75039"/>
                </a:lnTo>
                <a:lnTo>
                  <a:pt x="32961" y="81326"/>
                </a:lnTo>
                <a:lnTo>
                  <a:pt x="28636" y="88374"/>
                </a:lnTo>
                <a:lnTo>
                  <a:pt x="18751" y="103826"/>
                </a:lnTo>
                <a:lnTo>
                  <a:pt x="14400" y="112900"/>
                </a:lnTo>
                <a:lnTo>
                  <a:pt x="10547" y="122759"/>
                </a:lnTo>
                <a:lnTo>
                  <a:pt x="7026" y="133141"/>
                </a:lnTo>
                <a:lnTo>
                  <a:pt x="4679" y="142921"/>
                </a:lnTo>
                <a:lnTo>
                  <a:pt x="3114" y="152298"/>
                </a:lnTo>
                <a:lnTo>
                  <a:pt x="2071" y="161406"/>
                </a:lnTo>
                <a:lnTo>
                  <a:pt x="1375" y="170337"/>
                </a:lnTo>
                <a:lnTo>
                  <a:pt x="911" y="179148"/>
                </a:lnTo>
                <a:lnTo>
                  <a:pt x="396" y="195605"/>
                </a:lnTo>
                <a:lnTo>
                  <a:pt x="38" y="223121"/>
                </a:lnTo>
                <a:lnTo>
                  <a:pt x="0" y="233258"/>
                </a:lnTo>
                <a:lnTo>
                  <a:pt x="947" y="236335"/>
                </a:lnTo>
                <a:lnTo>
                  <a:pt x="4540" y="242294"/>
                </a:lnTo>
                <a:lnTo>
                  <a:pt x="6831" y="244264"/>
                </a:lnTo>
                <a:lnTo>
                  <a:pt x="9311" y="245578"/>
                </a:lnTo>
                <a:lnTo>
                  <a:pt x="14607" y="247036"/>
                </a:lnTo>
                <a:lnTo>
                  <a:pt x="28308" y="247974"/>
                </a:lnTo>
                <a:lnTo>
                  <a:pt x="33154" y="248050"/>
                </a:lnTo>
                <a:lnTo>
                  <a:pt x="37337" y="247149"/>
                </a:lnTo>
                <a:lnTo>
                  <a:pt x="44525" y="243608"/>
                </a:lnTo>
                <a:lnTo>
                  <a:pt x="53435" y="236319"/>
                </a:lnTo>
                <a:lnTo>
                  <a:pt x="58478" y="231708"/>
                </a:lnTo>
                <a:lnTo>
                  <a:pt x="69161" y="221505"/>
                </a:lnTo>
                <a:lnTo>
                  <a:pt x="74677" y="216117"/>
                </a:lnTo>
                <a:lnTo>
                  <a:pt x="79307" y="209668"/>
                </a:lnTo>
                <a:lnTo>
                  <a:pt x="83346" y="202511"/>
                </a:lnTo>
                <a:lnTo>
                  <a:pt x="86991" y="194882"/>
                </a:lnTo>
                <a:lnTo>
                  <a:pt x="90374" y="186939"/>
                </a:lnTo>
                <a:lnTo>
                  <a:pt x="93581" y="178785"/>
                </a:lnTo>
                <a:lnTo>
                  <a:pt x="96672" y="170493"/>
                </a:lnTo>
                <a:lnTo>
                  <a:pt x="99685" y="163059"/>
                </a:lnTo>
                <a:lnTo>
                  <a:pt x="102647" y="156198"/>
                </a:lnTo>
                <a:lnTo>
                  <a:pt x="105573" y="149719"/>
                </a:lnTo>
                <a:lnTo>
                  <a:pt x="108477" y="142542"/>
                </a:lnTo>
                <a:lnTo>
                  <a:pt x="114243" y="126948"/>
                </a:lnTo>
                <a:lnTo>
                  <a:pt x="117114" y="119742"/>
                </a:lnTo>
                <a:lnTo>
                  <a:pt x="119981" y="113033"/>
                </a:lnTo>
                <a:lnTo>
                  <a:pt x="122845" y="106655"/>
                </a:lnTo>
                <a:lnTo>
                  <a:pt x="124754" y="100498"/>
                </a:lnTo>
                <a:lnTo>
                  <a:pt x="126026" y="94488"/>
                </a:lnTo>
                <a:lnTo>
                  <a:pt x="126875" y="88577"/>
                </a:lnTo>
                <a:lnTo>
                  <a:pt x="127440" y="83683"/>
                </a:lnTo>
                <a:lnTo>
                  <a:pt x="128069" y="75706"/>
                </a:lnTo>
                <a:lnTo>
                  <a:pt x="128348" y="68986"/>
                </a:lnTo>
                <a:lnTo>
                  <a:pt x="128423" y="65860"/>
                </a:lnTo>
                <a:lnTo>
                  <a:pt x="127520" y="62824"/>
                </a:lnTo>
                <a:lnTo>
                  <a:pt x="122651" y="54952"/>
                </a:lnTo>
                <a:lnTo>
                  <a:pt x="121178" y="52777"/>
                </a:lnTo>
                <a:lnTo>
                  <a:pt x="119832" y="52197"/>
                </a:lnTo>
                <a:lnTo>
                  <a:pt x="112722" y="51190"/>
                </a:lnTo>
                <a:lnTo>
                  <a:pt x="109462" y="56185"/>
                </a:lnTo>
                <a:lnTo>
                  <a:pt x="105791" y="63802"/>
                </a:lnTo>
                <a:lnTo>
                  <a:pt x="104159" y="70363"/>
                </a:lnTo>
                <a:lnTo>
                  <a:pt x="103434" y="78994"/>
                </a:lnTo>
                <a:lnTo>
                  <a:pt x="103241" y="83962"/>
                </a:lnTo>
                <a:lnTo>
                  <a:pt x="102969" y="104607"/>
                </a:lnTo>
                <a:lnTo>
                  <a:pt x="102855" y="205358"/>
                </a:lnTo>
                <a:lnTo>
                  <a:pt x="103807" y="212973"/>
                </a:lnTo>
                <a:lnTo>
                  <a:pt x="105394" y="219954"/>
                </a:lnTo>
                <a:lnTo>
                  <a:pt x="107405" y="226513"/>
                </a:lnTo>
                <a:lnTo>
                  <a:pt x="109698" y="232791"/>
                </a:lnTo>
                <a:lnTo>
                  <a:pt x="112179" y="238881"/>
                </a:lnTo>
                <a:lnTo>
                  <a:pt x="114786" y="244846"/>
                </a:lnTo>
                <a:lnTo>
                  <a:pt x="120222" y="256554"/>
                </a:lnTo>
                <a:lnTo>
                  <a:pt x="123005" y="262343"/>
                </a:lnTo>
                <a:lnTo>
                  <a:pt x="126766" y="267155"/>
                </a:lnTo>
                <a:lnTo>
                  <a:pt x="136024" y="275042"/>
                </a:lnTo>
                <a:lnTo>
                  <a:pt x="143949" y="279182"/>
                </a:lnTo>
                <a:lnTo>
                  <a:pt x="147396" y="280286"/>
                </a:lnTo>
                <a:lnTo>
                  <a:pt x="153765" y="284053"/>
                </a:lnTo>
                <a:lnTo>
                  <a:pt x="156797" y="286391"/>
                </a:lnTo>
                <a:lnTo>
                  <a:pt x="159771" y="286997"/>
                </a:lnTo>
                <a:lnTo>
                  <a:pt x="162706" y="286448"/>
                </a:lnTo>
                <a:lnTo>
                  <a:pt x="168508" y="284252"/>
                </a:lnTo>
                <a:lnTo>
                  <a:pt x="174261" y="283275"/>
                </a:lnTo>
                <a:lnTo>
                  <a:pt x="182533" y="277761"/>
                </a:lnTo>
                <a:lnTo>
                  <a:pt x="191607" y="268961"/>
                </a:lnTo>
                <a:lnTo>
                  <a:pt x="195360" y="263947"/>
                </a:lnTo>
                <a:lnTo>
                  <a:pt x="198814" y="258699"/>
                </a:lnTo>
                <a:lnTo>
                  <a:pt x="202070" y="252343"/>
                </a:lnTo>
                <a:lnTo>
                  <a:pt x="205193" y="245249"/>
                </a:lnTo>
                <a:lnTo>
                  <a:pt x="208227" y="237661"/>
                </a:lnTo>
                <a:lnTo>
                  <a:pt x="210251" y="230698"/>
                </a:lnTo>
                <a:lnTo>
                  <a:pt x="211599" y="224151"/>
                </a:lnTo>
                <a:lnTo>
                  <a:pt x="212498" y="217881"/>
                </a:lnTo>
                <a:lnTo>
                  <a:pt x="214050" y="209891"/>
                </a:lnTo>
                <a:lnTo>
                  <a:pt x="218314" y="190854"/>
                </a:lnTo>
                <a:lnTo>
                  <a:pt x="220785" y="181396"/>
                </a:lnTo>
                <a:lnTo>
                  <a:pt x="223385" y="172233"/>
                </a:lnTo>
                <a:lnTo>
                  <a:pt x="226070" y="163266"/>
                </a:lnTo>
                <a:lnTo>
                  <a:pt x="231594" y="143144"/>
                </a:lnTo>
                <a:lnTo>
                  <a:pt x="234401" y="132444"/>
                </a:lnTo>
                <a:lnTo>
                  <a:pt x="238177" y="122453"/>
                </a:lnTo>
                <a:lnTo>
                  <a:pt x="242599" y="112935"/>
                </a:lnTo>
                <a:lnTo>
                  <a:pt x="247452" y="103732"/>
                </a:lnTo>
                <a:lnTo>
                  <a:pt x="250688" y="95692"/>
                </a:lnTo>
                <a:lnTo>
                  <a:pt x="252845" y="88427"/>
                </a:lnTo>
                <a:lnTo>
                  <a:pt x="254283" y="81678"/>
                </a:lnTo>
                <a:lnTo>
                  <a:pt x="256194" y="75274"/>
                </a:lnTo>
                <a:lnTo>
                  <a:pt x="258421" y="69100"/>
                </a:lnTo>
                <a:lnTo>
                  <a:pt x="260858" y="63079"/>
                </a:lnTo>
                <a:lnTo>
                  <a:pt x="262482" y="58112"/>
                </a:lnTo>
                <a:lnTo>
                  <a:pt x="264287" y="50054"/>
                </a:lnTo>
                <a:lnTo>
                  <a:pt x="265446" y="43011"/>
                </a:lnTo>
                <a:lnTo>
                  <a:pt x="265647" y="37969"/>
                </a:lnTo>
                <a:lnTo>
                  <a:pt x="265694" y="39831"/>
                </a:lnTo>
                <a:lnTo>
                  <a:pt x="266659" y="40709"/>
                </a:lnTo>
                <a:lnTo>
                  <a:pt x="268255" y="41294"/>
                </a:lnTo>
                <a:lnTo>
                  <a:pt x="270271" y="41684"/>
                </a:lnTo>
                <a:lnTo>
                  <a:pt x="271615" y="42897"/>
                </a:lnTo>
                <a:lnTo>
                  <a:pt x="272512" y="44657"/>
                </a:lnTo>
                <a:lnTo>
                  <a:pt x="274460" y="50107"/>
                </a:lnTo>
                <a:lnTo>
                  <a:pt x="278501" y="58878"/>
                </a:lnTo>
                <a:lnTo>
                  <a:pt x="283472" y="66587"/>
                </a:lnTo>
                <a:lnTo>
                  <a:pt x="286131" y="69976"/>
                </a:lnTo>
                <a:lnTo>
                  <a:pt x="287904" y="75093"/>
                </a:lnTo>
                <a:lnTo>
                  <a:pt x="289085" y="81362"/>
                </a:lnTo>
                <a:lnTo>
                  <a:pt x="289873" y="88398"/>
                </a:lnTo>
                <a:lnTo>
                  <a:pt x="291351" y="95947"/>
                </a:lnTo>
                <a:lnTo>
                  <a:pt x="293289" y="103837"/>
                </a:lnTo>
                <a:lnTo>
                  <a:pt x="295533" y="111954"/>
                </a:lnTo>
                <a:lnTo>
                  <a:pt x="297029" y="120224"/>
                </a:lnTo>
                <a:lnTo>
                  <a:pt x="298027" y="128594"/>
                </a:lnTo>
                <a:lnTo>
                  <a:pt x="298691" y="137031"/>
                </a:lnTo>
                <a:lnTo>
                  <a:pt x="299135" y="145514"/>
                </a:lnTo>
                <a:lnTo>
                  <a:pt x="299628" y="162559"/>
                </a:lnTo>
                <a:lnTo>
                  <a:pt x="300711" y="171105"/>
                </a:lnTo>
                <a:lnTo>
                  <a:pt x="302386" y="179660"/>
                </a:lnTo>
                <a:lnTo>
                  <a:pt x="304456" y="188220"/>
                </a:lnTo>
                <a:lnTo>
                  <a:pt x="305835" y="195833"/>
                </a:lnTo>
                <a:lnTo>
                  <a:pt x="306755" y="202812"/>
                </a:lnTo>
                <a:lnTo>
                  <a:pt x="307368" y="209370"/>
                </a:lnTo>
                <a:lnTo>
                  <a:pt x="307777" y="215647"/>
                </a:lnTo>
                <a:lnTo>
                  <a:pt x="308049" y="221737"/>
                </a:lnTo>
                <a:lnTo>
                  <a:pt x="308352" y="233584"/>
                </a:lnTo>
                <a:lnTo>
                  <a:pt x="308593" y="264907"/>
                </a:lnTo>
                <a:lnTo>
                  <a:pt x="308594" y="227625"/>
                </a:lnTo>
                <a:lnTo>
                  <a:pt x="309547" y="220197"/>
                </a:lnTo>
                <a:lnTo>
                  <a:pt x="311134" y="212388"/>
                </a:lnTo>
                <a:lnTo>
                  <a:pt x="320526" y="174772"/>
                </a:lnTo>
                <a:lnTo>
                  <a:pt x="323216" y="164959"/>
                </a:lnTo>
                <a:lnTo>
                  <a:pt x="328745" y="146436"/>
                </a:lnTo>
                <a:lnTo>
                  <a:pt x="332506" y="136544"/>
                </a:lnTo>
                <a:lnTo>
                  <a:pt x="336918" y="126139"/>
                </a:lnTo>
                <a:lnTo>
                  <a:pt x="341764" y="115392"/>
                </a:lnTo>
                <a:lnTo>
                  <a:pt x="346900" y="105370"/>
                </a:lnTo>
                <a:lnTo>
                  <a:pt x="352229" y="95832"/>
                </a:lnTo>
                <a:lnTo>
                  <a:pt x="357686" y="86615"/>
                </a:lnTo>
                <a:lnTo>
                  <a:pt x="363230" y="78565"/>
                </a:lnTo>
                <a:lnTo>
                  <a:pt x="368830" y="71294"/>
                </a:lnTo>
                <a:lnTo>
                  <a:pt x="374469" y="64542"/>
                </a:lnTo>
                <a:lnTo>
                  <a:pt x="380133" y="58135"/>
                </a:lnTo>
                <a:lnTo>
                  <a:pt x="391507" y="45936"/>
                </a:lnTo>
                <a:lnTo>
                  <a:pt x="397207" y="40969"/>
                </a:lnTo>
                <a:lnTo>
                  <a:pt x="408620" y="32910"/>
                </a:lnTo>
                <a:lnTo>
                  <a:pt x="420042" y="28693"/>
                </a:lnTo>
                <a:lnTo>
                  <a:pt x="431469" y="26819"/>
                </a:lnTo>
                <a:lnTo>
                  <a:pt x="442898" y="25985"/>
                </a:lnTo>
                <a:lnTo>
                  <a:pt x="447660" y="26716"/>
                </a:lnTo>
                <a:lnTo>
                  <a:pt x="455491" y="30067"/>
                </a:lnTo>
                <a:lnTo>
                  <a:pt x="462146" y="37272"/>
                </a:lnTo>
                <a:lnTo>
                  <a:pt x="465255" y="41860"/>
                </a:lnTo>
                <a:lnTo>
                  <a:pt x="468279" y="46824"/>
                </a:lnTo>
                <a:lnTo>
                  <a:pt x="471248" y="52038"/>
                </a:lnTo>
                <a:lnTo>
                  <a:pt x="474180" y="57419"/>
                </a:lnTo>
                <a:lnTo>
                  <a:pt x="476135" y="63864"/>
                </a:lnTo>
                <a:lnTo>
                  <a:pt x="477438" y="71019"/>
                </a:lnTo>
                <a:lnTo>
                  <a:pt x="478307" y="78645"/>
                </a:lnTo>
                <a:lnTo>
                  <a:pt x="478886" y="86587"/>
                </a:lnTo>
                <a:lnTo>
                  <a:pt x="479272" y="94740"/>
                </a:lnTo>
                <a:lnTo>
                  <a:pt x="479701" y="111418"/>
                </a:lnTo>
                <a:lnTo>
                  <a:pt x="480043" y="214578"/>
                </a:lnTo>
                <a:lnTo>
                  <a:pt x="480996" y="218167"/>
                </a:lnTo>
                <a:lnTo>
                  <a:pt x="484594" y="224694"/>
                </a:lnTo>
                <a:lnTo>
                  <a:pt x="489369" y="230770"/>
                </a:lnTo>
                <a:lnTo>
                  <a:pt x="497189" y="2396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473"/>
          <p:cNvSpPr/>
          <p:nvPr/>
        </p:nvSpPr>
        <p:spPr>
          <a:xfrm>
            <a:off x="2900790" y="3540500"/>
            <a:ext cx="248175" cy="394149"/>
          </a:xfrm>
          <a:custGeom>
            <a:avLst/>
            <a:gdLst/>
            <a:ahLst/>
            <a:cxnLst/>
            <a:rect l="0" t="0" r="0" b="0"/>
            <a:pathLst>
              <a:path w="248175" h="394149">
                <a:moveTo>
                  <a:pt x="128160" y="154247"/>
                </a:moveTo>
                <a:lnTo>
                  <a:pt x="115389" y="141477"/>
                </a:lnTo>
                <a:lnTo>
                  <a:pt x="112978" y="140019"/>
                </a:lnTo>
                <a:lnTo>
                  <a:pt x="105987" y="137966"/>
                </a:lnTo>
                <a:lnTo>
                  <a:pt x="104018" y="137486"/>
                </a:lnTo>
                <a:lnTo>
                  <a:pt x="102540" y="138311"/>
                </a:lnTo>
                <a:lnTo>
                  <a:pt x="94957" y="144022"/>
                </a:lnTo>
                <a:lnTo>
                  <a:pt x="90784" y="146478"/>
                </a:lnTo>
                <a:lnTo>
                  <a:pt x="86098" y="149068"/>
                </a:lnTo>
                <a:lnTo>
                  <a:pt x="78350" y="157025"/>
                </a:lnTo>
                <a:lnTo>
                  <a:pt x="74951" y="161814"/>
                </a:lnTo>
                <a:lnTo>
                  <a:pt x="70780" y="165959"/>
                </a:lnTo>
                <a:lnTo>
                  <a:pt x="66094" y="169675"/>
                </a:lnTo>
                <a:lnTo>
                  <a:pt x="61065" y="173105"/>
                </a:lnTo>
                <a:lnTo>
                  <a:pt x="56760" y="177297"/>
                </a:lnTo>
                <a:lnTo>
                  <a:pt x="49436" y="187034"/>
                </a:lnTo>
                <a:lnTo>
                  <a:pt x="46150" y="193250"/>
                </a:lnTo>
                <a:lnTo>
                  <a:pt x="43006" y="200251"/>
                </a:lnTo>
                <a:lnTo>
                  <a:pt x="39958" y="207777"/>
                </a:lnTo>
                <a:lnTo>
                  <a:pt x="36974" y="214699"/>
                </a:lnTo>
                <a:lnTo>
                  <a:pt x="31117" y="227470"/>
                </a:lnTo>
                <a:lnTo>
                  <a:pt x="27270" y="234494"/>
                </a:lnTo>
                <a:lnTo>
                  <a:pt x="22800" y="242035"/>
                </a:lnTo>
                <a:lnTo>
                  <a:pt x="17915" y="249920"/>
                </a:lnTo>
                <a:lnTo>
                  <a:pt x="14658" y="258034"/>
                </a:lnTo>
                <a:lnTo>
                  <a:pt x="12487" y="266301"/>
                </a:lnTo>
                <a:lnTo>
                  <a:pt x="11040" y="274670"/>
                </a:lnTo>
                <a:lnTo>
                  <a:pt x="9122" y="283106"/>
                </a:lnTo>
                <a:lnTo>
                  <a:pt x="6891" y="291588"/>
                </a:lnTo>
                <a:lnTo>
                  <a:pt x="4451" y="300100"/>
                </a:lnTo>
                <a:lnTo>
                  <a:pt x="2825" y="307680"/>
                </a:lnTo>
                <a:lnTo>
                  <a:pt x="1741" y="314638"/>
                </a:lnTo>
                <a:lnTo>
                  <a:pt x="1018" y="321182"/>
                </a:lnTo>
                <a:lnTo>
                  <a:pt x="536" y="328402"/>
                </a:lnTo>
                <a:lnTo>
                  <a:pt x="214" y="336073"/>
                </a:lnTo>
                <a:lnTo>
                  <a:pt x="0" y="344045"/>
                </a:lnTo>
                <a:lnTo>
                  <a:pt x="810" y="350311"/>
                </a:lnTo>
                <a:lnTo>
                  <a:pt x="4250" y="359814"/>
                </a:lnTo>
                <a:lnTo>
                  <a:pt x="6413" y="369753"/>
                </a:lnTo>
                <a:lnTo>
                  <a:pt x="6991" y="375070"/>
                </a:lnTo>
                <a:lnTo>
                  <a:pt x="8328" y="378615"/>
                </a:lnTo>
                <a:lnTo>
                  <a:pt x="10172" y="380978"/>
                </a:lnTo>
                <a:lnTo>
                  <a:pt x="17318" y="386844"/>
                </a:lnTo>
                <a:lnTo>
                  <a:pt x="23715" y="392809"/>
                </a:lnTo>
                <a:lnTo>
                  <a:pt x="25192" y="393299"/>
                </a:lnTo>
                <a:lnTo>
                  <a:pt x="31822" y="393987"/>
                </a:lnTo>
                <a:lnTo>
                  <a:pt x="37083" y="394148"/>
                </a:lnTo>
                <a:lnTo>
                  <a:pt x="39819" y="393239"/>
                </a:lnTo>
                <a:lnTo>
                  <a:pt x="45400" y="389688"/>
                </a:lnTo>
                <a:lnTo>
                  <a:pt x="47269" y="387408"/>
                </a:lnTo>
                <a:lnTo>
                  <a:pt x="48515" y="384935"/>
                </a:lnTo>
                <a:lnTo>
                  <a:pt x="49346" y="382334"/>
                </a:lnTo>
                <a:lnTo>
                  <a:pt x="52809" y="376904"/>
                </a:lnTo>
                <a:lnTo>
                  <a:pt x="58475" y="370363"/>
                </a:lnTo>
                <a:lnTo>
                  <a:pt x="67344" y="361107"/>
                </a:lnTo>
                <a:lnTo>
                  <a:pt x="70471" y="355018"/>
                </a:lnTo>
                <a:lnTo>
                  <a:pt x="72555" y="348102"/>
                </a:lnTo>
                <a:lnTo>
                  <a:pt x="73945" y="340634"/>
                </a:lnTo>
                <a:lnTo>
                  <a:pt x="76777" y="332797"/>
                </a:lnTo>
                <a:lnTo>
                  <a:pt x="80569" y="324716"/>
                </a:lnTo>
                <a:lnTo>
                  <a:pt x="85003" y="316470"/>
                </a:lnTo>
                <a:lnTo>
                  <a:pt x="88911" y="308116"/>
                </a:lnTo>
                <a:lnTo>
                  <a:pt x="92469" y="299689"/>
                </a:lnTo>
                <a:lnTo>
                  <a:pt x="95793" y="291213"/>
                </a:lnTo>
                <a:lnTo>
                  <a:pt x="98962" y="281753"/>
                </a:lnTo>
                <a:lnTo>
                  <a:pt x="102027" y="271636"/>
                </a:lnTo>
                <a:lnTo>
                  <a:pt x="107973" y="251187"/>
                </a:lnTo>
                <a:lnTo>
                  <a:pt x="113790" y="232574"/>
                </a:lnTo>
                <a:lnTo>
                  <a:pt x="119551" y="212237"/>
                </a:lnTo>
                <a:lnTo>
                  <a:pt x="133870" y="157791"/>
                </a:lnTo>
                <a:lnTo>
                  <a:pt x="139587" y="138677"/>
                </a:lnTo>
                <a:lnTo>
                  <a:pt x="141493" y="128627"/>
                </a:lnTo>
                <a:lnTo>
                  <a:pt x="142764" y="118117"/>
                </a:lnTo>
                <a:lnTo>
                  <a:pt x="143610" y="107300"/>
                </a:lnTo>
                <a:lnTo>
                  <a:pt x="145128" y="97232"/>
                </a:lnTo>
                <a:lnTo>
                  <a:pt x="147092" y="87662"/>
                </a:lnTo>
                <a:lnTo>
                  <a:pt x="149353" y="78424"/>
                </a:lnTo>
                <a:lnTo>
                  <a:pt x="150861" y="70361"/>
                </a:lnTo>
                <a:lnTo>
                  <a:pt x="151866" y="63081"/>
                </a:lnTo>
                <a:lnTo>
                  <a:pt x="152537" y="56322"/>
                </a:lnTo>
                <a:lnTo>
                  <a:pt x="152983" y="49911"/>
                </a:lnTo>
                <a:lnTo>
                  <a:pt x="153480" y="37708"/>
                </a:lnTo>
                <a:lnTo>
                  <a:pt x="153759" y="20128"/>
                </a:lnTo>
                <a:lnTo>
                  <a:pt x="153842" y="7405"/>
                </a:lnTo>
                <a:lnTo>
                  <a:pt x="152901" y="4917"/>
                </a:lnTo>
                <a:lnTo>
                  <a:pt x="151321" y="3259"/>
                </a:lnTo>
                <a:lnTo>
                  <a:pt x="145409" y="0"/>
                </a:lnTo>
                <a:lnTo>
                  <a:pt x="145336" y="9061"/>
                </a:lnTo>
                <a:lnTo>
                  <a:pt x="144373" y="12688"/>
                </a:lnTo>
                <a:lnTo>
                  <a:pt x="139419" y="23298"/>
                </a:lnTo>
                <a:lnTo>
                  <a:pt x="137926" y="32865"/>
                </a:lnTo>
                <a:lnTo>
                  <a:pt x="137528" y="39036"/>
                </a:lnTo>
                <a:lnTo>
                  <a:pt x="137263" y="46007"/>
                </a:lnTo>
                <a:lnTo>
                  <a:pt x="136889" y="69471"/>
                </a:lnTo>
                <a:lnTo>
                  <a:pt x="136763" y="103000"/>
                </a:lnTo>
                <a:lnTo>
                  <a:pt x="137705" y="111510"/>
                </a:lnTo>
                <a:lnTo>
                  <a:pt x="139286" y="120040"/>
                </a:lnTo>
                <a:lnTo>
                  <a:pt x="141292" y="128585"/>
                </a:lnTo>
                <a:lnTo>
                  <a:pt x="142630" y="138092"/>
                </a:lnTo>
                <a:lnTo>
                  <a:pt x="143521" y="148239"/>
                </a:lnTo>
                <a:lnTo>
                  <a:pt x="144116" y="158814"/>
                </a:lnTo>
                <a:lnTo>
                  <a:pt x="144776" y="178185"/>
                </a:lnTo>
                <a:lnTo>
                  <a:pt x="144952" y="187350"/>
                </a:lnTo>
                <a:lnTo>
                  <a:pt x="146022" y="197271"/>
                </a:lnTo>
                <a:lnTo>
                  <a:pt x="147688" y="207695"/>
                </a:lnTo>
                <a:lnTo>
                  <a:pt x="149751" y="218454"/>
                </a:lnTo>
                <a:lnTo>
                  <a:pt x="151126" y="228484"/>
                </a:lnTo>
                <a:lnTo>
                  <a:pt x="152043" y="238029"/>
                </a:lnTo>
                <a:lnTo>
                  <a:pt x="152655" y="247249"/>
                </a:lnTo>
                <a:lnTo>
                  <a:pt x="154015" y="256253"/>
                </a:lnTo>
                <a:lnTo>
                  <a:pt x="155874" y="265114"/>
                </a:lnTo>
                <a:lnTo>
                  <a:pt x="158066" y="273878"/>
                </a:lnTo>
                <a:lnTo>
                  <a:pt x="160479" y="282579"/>
                </a:lnTo>
                <a:lnTo>
                  <a:pt x="165701" y="299866"/>
                </a:lnTo>
                <a:lnTo>
                  <a:pt x="168427" y="307524"/>
                </a:lnTo>
                <a:lnTo>
                  <a:pt x="171197" y="314534"/>
                </a:lnTo>
                <a:lnTo>
                  <a:pt x="173996" y="321113"/>
                </a:lnTo>
                <a:lnTo>
                  <a:pt x="179646" y="333502"/>
                </a:lnTo>
                <a:lnTo>
                  <a:pt x="191035" y="356978"/>
                </a:lnTo>
                <a:lnTo>
                  <a:pt x="196744" y="365953"/>
                </a:lnTo>
                <a:lnTo>
                  <a:pt x="202457" y="373116"/>
                </a:lnTo>
                <a:lnTo>
                  <a:pt x="208170" y="379475"/>
                </a:lnTo>
                <a:lnTo>
                  <a:pt x="211028" y="381551"/>
                </a:lnTo>
                <a:lnTo>
                  <a:pt x="216742" y="383859"/>
                </a:lnTo>
                <a:lnTo>
                  <a:pt x="222457" y="387424"/>
                </a:lnTo>
                <a:lnTo>
                  <a:pt x="225315" y="389709"/>
                </a:lnTo>
                <a:lnTo>
                  <a:pt x="228172" y="391231"/>
                </a:lnTo>
                <a:lnTo>
                  <a:pt x="233887" y="392923"/>
                </a:lnTo>
                <a:lnTo>
                  <a:pt x="236744" y="392422"/>
                </a:lnTo>
                <a:lnTo>
                  <a:pt x="239602" y="391135"/>
                </a:lnTo>
                <a:lnTo>
                  <a:pt x="248174" y="3857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474"/>
          <p:cNvSpPr/>
          <p:nvPr/>
        </p:nvSpPr>
        <p:spPr>
          <a:xfrm>
            <a:off x="3260407" y="3523332"/>
            <a:ext cx="119398" cy="188561"/>
          </a:xfrm>
          <a:custGeom>
            <a:avLst/>
            <a:gdLst/>
            <a:ahLst/>
            <a:cxnLst/>
            <a:rect l="0" t="0" r="0" b="0"/>
            <a:pathLst>
              <a:path w="119398" h="188561">
                <a:moveTo>
                  <a:pt x="8572" y="51400"/>
                </a:moveTo>
                <a:lnTo>
                  <a:pt x="8572" y="31001"/>
                </a:lnTo>
                <a:lnTo>
                  <a:pt x="9525" y="28276"/>
                </a:lnTo>
                <a:lnTo>
                  <a:pt x="13123" y="22708"/>
                </a:lnTo>
                <a:lnTo>
                  <a:pt x="15416" y="19889"/>
                </a:lnTo>
                <a:lnTo>
                  <a:pt x="17897" y="17058"/>
                </a:lnTo>
                <a:lnTo>
                  <a:pt x="24173" y="10220"/>
                </a:lnTo>
                <a:lnTo>
                  <a:pt x="26593" y="8707"/>
                </a:lnTo>
                <a:lnTo>
                  <a:pt x="30111" y="6745"/>
                </a:lnTo>
                <a:lnTo>
                  <a:pt x="34362" y="4485"/>
                </a:lnTo>
                <a:lnTo>
                  <a:pt x="38148" y="2979"/>
                </a:lnTo>
                <a:lnTo>
                  <a:pt x="41624" y="1974"/>
                </a:lnTo>
                <a:lnTo>
                  <a:pt x="44895" y="1305"/>
                </a:lnTo>
                <a:lnTo>
                  <a:pt x="48980" y="858"/>
                </a:lnTo>
                <a:lnTo>
                  <a:pt x="53608" y="561"/>
                </a:lnTo>
                <a:lnTo>
                  <a:pt x="58599" y="362"/>
                </a:lnTo>
                <a:lnTo>
                  <a:pt x="69224" y="142"/>
                </a:lnTo>
                <a:lnTo>
                  <a:pt x="87016" y="0"/>
                </a:lnTo>
                <a:lnTo>
                  <a:pt x="91348" y="941"/>
                </a:lnTo>
                <a:lnTo>
                  <a:pt x="96141" y="2521"/>
                </a:lnTo>
                <a:lnTo>
                  <a:pt x="101242" y="4526"/>
                </a:lnTo>
                <a:lnTo>
                  <a:pt x="105595" y="6816"/>
                </a:lnTo>
                <a:lnTo>
                  <a:pt x="109449" y="9295"/>
                </a:lnTo>
                <a:lnTo>
                  <a:pt x="112971" y="11900"/>
                </a:lnTo>
                <a:lnTo>
                  <a:pt x="115319" y="14589"/>
                </a:lnTo>
                <a:lnTo>
                  <a:pt x="116884" y="17335"/>
                </a:lnTo>
                <a:lnTo>
                  <a:pt x="118624" y="22925"/>
                </a:lnTo>
                <a:lnTo>
                  <a:pt x="119397" y="28584"/>
                </a:lnTo>
                <a:lnTo>
                  <a:pt x="118650" y="32380"/>
                </a:lnTo>
                <a:lnTo>
                  <a:pt x="117200" y="36815"/>
                </a:lnTo>
                <a:lnTo>
                  <a:pt x="115281" y="41677"/>
                </a:lnTo>
                <a:lnTo>
                  <a:pt x="113049" y="46823"/>
                </a:lnTo>
                <a:lnTo>
                  <a:pt x="108029" y="57621"/>
                </a:lnTo>
                <a:lnTo>
                  <a:pt x="104404" y="63167"/>
                </a:lnTo>
                <a:lnTo>
                  <a:pt x="100083" y="68770"/>
                </a:lnTo>
                <a:lnTo>
                  <a:pt x="95297" y="74410"/>
                </a:lnTo>
                <a:lnTo>
                  <a:pt x="90201" y="81028"/>
                </a:lnTo>
                <a:lnTo>
                  <a:pt x="84899" y="88297"/>
                </a:lnTo>
                <a:lnTo>
                  <a:pt x="79459" y="96000"/>
                </a:lnTo>
                <a:lnTo>
                  <a:pt x="74880" y="103041"/>
                </a:lnTo>
                <a:lnTo>
                  <a:pt x="70875" y="109640"/>
                </a:lnTo>
                <a:lnTo>
                  <a:pt x="67253" y="115944"/>
                </a:lnTo>
                <a:lnTo>
                  <a:pt x="62933" y="121099"/>
                </a:lnTo>
                <a:lnTo>
                  <a:pt x="58148" y="125489"/>
                </a:lnTo>
                <a:lnTo>
                  <a:pt x="53053" y="129367"/>
                </a:lnTo>
                <a:lnTo>
                  <a:pt x="47751" y="133858"/>
                </a:lnTo>
                <a:lnTo>
                  <a:pt x="42311" y="138757"/>
                </a:lnTo>
                <a:lnTo>
                  <a:pt x="28094" y="152214"/>
                </a:lnTo>
                <a:lnTo>
                  <a:pt x="14757" y="165294"/>
                </a:lnTo>
                <a:lnTo>
                  <a:pt x="12695" y="168287"/>
                </a:lnTo>
                <a:lnTo>
                  <a:pt x="10405" y="174152"/>
                </a:lnTo>
                <a:lnTo>
                  <a:pt x="9387" y="179934"/>
                </a:lnTo>
                <a:lnTo>
                  <a:pt x="9115" y="182809"/>
                </a:lnTo>
                <a:lnTo>
                  <a:pt x="7982" y="184726"/>
                </a:lnTo>
                <a:lnTo>
                  <a:pt x="6274" y="186004"/>
                </a:lnTo>
                <a:lnTo>
                  <a:pt x="0" y="1885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475"/>
          <p:cNvSpPr/>
          <p:nvPr/>
        </p:nvSpPr>
        <p:spPr>
          <a:xfrm>
            <a:off x="3277552" y="3866197"/>
            <a:ext cx="17146" cy="8574"/>
          </a:xfrm>
          <a:custGeom>
            <a:avLst/>
            <a:gdLst/>
            <a:ahLst/>
            <a:cxnLst/>
            <a:rect l="0" t="0" r="0" b="0"/>
            <a:pathLst>
              <a:path w="17146" h="8574">
                <a:moveTo>
                  <a:pt x="17145" y="8573"/>
                </a:moveTo>
                <a:lnTo>
                  <a:pt x="1194" y="8573"/>
                </a:lnTo>
                <a:lnTo>
                  <a:pt x="796" y="7620"/>
                </a:lnTo>
                <a:lnTo>
                  <a:pt x="531" y="603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476"/>
          <p:cNvSpPr/>
          <p:nvPr/>
        </p:nvSpPr>
        <p:spPr>
          <a:xfrm>
            <a:off x="3569017" y="4526279"/>
            <a:ext cx="60009" cy="445772"/>
          </a:xfrm>
          <a:custGeom>
            <a:avLst/>
            <a:gdLst/>
            <a:ahLst/>
            <a:cxnLst/>
            <a:rect l="0" t="0" r="0" b="0"/>
            <a:pathLst>
              <a:path w="60009" h="445772">
                <a:moveTo>
                  <a:pt x="0" y="0"/>
                </a:moveTo>
                <a:lnTo>
                  <a:pt x="0" y="41712"/>
                </a:lnTo>
                <a:lnTo>
                  <a:pt x="953" y="47811"/>
                </a:lnTo>
                <a:lnTo>
                  <a:pt x="2540" y="54734"/>
                </a:lnTo>
                <a:lnTo>
                  <a:pt x="4551" y="62207"/>
                </a:lnTo>
                <a:lnTo>
                  <a:pt x="5891" y="69094"/>
                </a:lnTo>
                <a:lnTo>
                  <a:pt x="7381" y="81826"/>
                </a:lnTo>
                <a:lnTo>
                  <a:pt x="8730" y="88841"/>
                </a:lnTo>
                <a:lnTo>
                  <a:pt x="10583" y="96375"/>
                </a:lnTo>
                <a:lnTo>
                  <a:pt x="12770" y="104256"/>
                </a:lnTo>
                <a:lnTo>
                  <a:pt x="14229" y="112366"/>
                </a:lnTo>
                <a:lnTo>
                  <a:pt x="15201" y="120631"/>
                </a:lnTo>
                <a:lnTo>
                  <a:pt x="15849" y="128998"/>
                </a:lnTo>
                <a:lnTo>
                  <a:pt x="16281" y="138387"/>
                </a:lnTo>
                <a:lnTo>
                  <a:pt x="16761" y="158978"/>
                </a:lnTo>
                <a:lnTo>
                  <a:pt x="17841" y="169803"/>
                </a:lnTo>
                <a:lnTo>
                  <a:pt x="19515" y="180830"/>
                </a:lnTo>
                <a:lnTo>
                  <a:pt x="21582" y="191991"/>
                </a:lnTo>
                <a:lnTo>
                  <a:pt x="22961" y="203242"/>
                </a:lnTo>
                <a:lnTo>
                  <a:pt x="23880" y="214552"/>
                </a:lnTo>
                <a:lnTo>
                  <a:pt x="24492" y="225903"/>
                </a:lnTo>
                <a:lnTo>
                  <a:pt x="25853" y="237279"/>
                </a:lnTo>
                <a:lnTo>
                  <a:pt x="27713" y="248674"/>
                </a:lnTo>
                <a:lnTo>
                  <a:pt x="29905" y="260080"/>
                </a:lnTo>
                <a:lnTo>
                  <a:pt x="31367" y="271495"/>
                </a:lnTo>
                <a:lnTo>
                  <a:pt x="32341" y="282914"/>
                </a:lnTo>
                <a:lnTo>
                  <a:pt x="32991" y="294337"/>
                </a:lnTo>
                <a:lnTo>
                  <a:pt x="34376" y="304810"/>
                </a:lnTo>
                <a:lnTo>
                  <a:pt x="36253" y="314649"/>
                </a:lnTo>
                <a:lnTo>
                  <a:pt x="38456" y="324067"/>
                </a:lnTo>
                <a:lnTo>
                  <a:pt x="39925" y="333202"/>
                </a:lnTo>
                <a:lnTo>
                  <a:pt x="40904" y="342150"/>
                </a:lnTo>
                <a:lnTo>
                  <a:pt x="41557" y="350973"/>
                </a:lnTo>
                <a:lnTo>
                  <a:pt x="42945" y="358760"/>
                </a:lnTo>
                <a:lnTo>
                  <a:pt x="44822" y="365856"/>
                </a:lnTo>
                <a:lnTo>
                  <a:pt x="47027" y="372492"/>
                </a:lnTo>
                <a:lnTo>
                  <a:pt x="48496" y="378820"/>
                </a:lnTo>
                <a:lnTo>
                  <a:pt x="50129" y="390932"/>
                </a:lnTo>
                <a:lnTo>
                  <a:pt x="51517" y="396829"/>
                </a:lnTo>
                <a:lnTo>
                  <a:pt x="53394" y="402666"/>
                </a:lnTo>
                <a:lnTo>
                  <a:pt x="55599" y="408462"/>
                </a:lnTo>
                <a:lnTo>
                  <a:pt x="57069" y="413278"/>
                </a:lnTo>
                <a:lnTo>
                  <a:pt x="58701" y="421169"/>
                </a:lnTo>
                <a:lnTo>
                  <a:pt x="59835" y="434429"/>
                </a:lnTo>
                <a:lnTo>
                  <a:pt x="60008" y="4457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477"/>
          <p:cNvSpPr/>
          <p:nvPr/>
        </p:nvSpPr>
        <p:spPr>
          <a:xfrm>
            <a:off x="3435491" y="4714875"/>
            <a:ext cx="630732" cy="231403"/>
          </a:xfrm>
          <a:custGeom>
            <a:avLst/>
            <a:gdLst/>
            <a:ahLst/>
            <a:cxnLst/>
            <a:rect l="0" t="0" r="0" b="0"/>
            <a:pathLst>
              <a:path w="630732" h="231403">
                <a:moveTo>
                  <a:pt x="4938" y="102870"/>
                </a:moveTo>
                <a:lnTo>
                  <a:pt x="0" y="102870"/>
                </a:lnTo>
                <a:lnTo>
                  <a:pt x="4100" y="102870"/>
                </a:lnTo>
                <a:lnTo>
                  <a:pt x="11617" y="96978"/>
                </a:lnTo>
                <a:lnTo>
                  <a:pt x="16797" y="95489"/>
                </a:lnTo>
                <a:lnTo>
                  <a:pt x="34727" y="93580"/>
                </a:lnTo>
                <a:lnTo>
                  <a:pt x="51018" y="87523"/>
                </a:lnTo>
                <a:lnTo>
                  <a:pt x="62249" y="82396"/>
                </a:lnTo>
                <a:lnTo>
                  <a:pt x="76130" y="76943"/>
                </a:lnTo>
                <a:lnTo>
                  <a:pt x="90871" y="71344"/>
                </a:lnTo>
                <a:lnTo>
                  <a:pt x="103773" y="65681"/>
                </a:lnTo>
                <a:lnTo>
                  <a:pt x="118397" y="59989"/>
                </a:lnTo>
                <a:lnTo>
                  <a:pt x="134422" y="53332"/>
                </a:lnTo>
                <a:lnTo>
                  <a:pt x="142696" y="48889"/>
                </a:lnTo>
                <a:lnTo>
                  <a:pt x="151070" y="44023"/>
                </a:lnTo>
                <a:lnTo>
                  <a:pt x="159509" y="39826"/>
                </a:lnTo>
                <a:lnTo>
                  <a:pt x="191046" y="26246"/>
                </a:lnTo>
                <a:lnTo>
                  <a:pt x="197591" y="23212"/>
                </a:lnTo>
                <a:lnTo>
                  <a:pt x="212482" y="19841"/>
                </a:lnTo>
                <a:lnTo>
                  <a:pt x="226720" y="17391"/>
                </a:lnTo>
                <a:lnTo>
                  <a:pt x="236223" y="13127"/>
                </a:lnTo>
                <a:lnTo>
                  <a:pt x="241996" y="12561"/>
                </a:lnTo>
                <a:lnTo>
                  <a:pt x="256030" y="14473"/>
                </a:lnTo>
                <a:lnTo>
                  <a:pt x="275587" y="17569"/>
                </a:lnTo>
                <a:lnTo>
                  <a:pt x="285882" y="21461"/>
                </a:lnTo>
                <a:lnTo>
                  <a:pt x="290342" y="24785"/>
                </a:lnTo>
                <a:lnTo>
                  <a:pt x="294267" y="28905"/>
                </a:lnTo>
                <a:lnTo>
                  <a:pt x="297837" y="33558"/>
                </a:lnTo>
                <a:lnTo>
                  <a:pt x="301169" y="38564"/>
                </a:lnTo>
                <a:lnTo>
                  <a:pt x="304343" y="43807"/>
                </a:lnTo>
                <a:lnTo>
                  <a:pt x="307411" y="49207"/>
                </a:lnTo>
                <a:lnTo>
                  <a:pt x="313361" y="60287"/>
                </a:lnTo>
                <a:lnTo>
                  <a:pt x="316281" y="65909"/>
                </a:lnTo>
                <a:lnTo>
                  <a:pt x="319180" y="72514"/>
                </a:lnTo>
                <a:lnTo>
                  <a:pt x="322066" y="79775"/>
                </a:lnTo>
                <a:lnTo>
                  <a:pt x="327811" y="95463"/>
                </a:lnTo>
                <a:lnTo>
                  <a:pt x="333540" y="111960"/>
                </a:lnTo>
                <a:lnTo>
                  <a:pt x="335448" y="120360"/>
                </a:lnTo>
                <a:lnTo>
                  <a:pt x="336721" y="128817"/>
                </a:lnTo>
                <a:lnTo>
                  <a:pt x="337569" y="137313"/>
                </a:lnTo>
                <a:lnTo>
                  <a:pt x="339087" y="144882"/>
                </a:lnTo>
                <a:lnTo>
                  <a:pt x="341052" y="151833"/>
                </a:lnTo>
                <a:lnTo>
                  <a:pt x="343314" y="158372"/>
                </a:lnTo>
                <a:lnTo>
                  <a:pt x="344822" y="165589"/>
                </a:lnTo>
                <a:lnTo>
                  <a:pt x="345828" y="173257"/>
                </a:lnTo>
                <a:lnTo>
                  <a:pt x="346945" y="187493"/>
                </a:lnTo>
                <a:lnTo>
                  <a:pt x="347441" y="196995"/>
                </a:lnTo>
                <a:lnTo>
                  <a:pt x="348526" y="201815"/>
                </a:lnTo>
                <a:lnTo>
                  <a:pt x="350202" y="206933"/>
                </a:lnTo>
                <a:lnTo>
                  <a:pt x="352272" y="212250"/>
                </a:lnTo>
                <a:lnTo>
                  <a:pt x="354604" y="216748"/>
                </a:lnTo>
                <a:lnTo>
                  <a:pt x="357111" y="220698"/>
                </a:lnTo>
                <a:lnTo>
                  <a:pt x="364523" y="230828"/>
                </a:lnTo>
                <a:lnTo>
                  <a:pt x="369398" y="231270"/>
                </a:lnTo>
                <a:lnTo>
                  <a:pt x="376875" y="231402"/>
                </a:lnTo>
                <a:lnTo>
                  <a:pt x="378626" y="230468"/>
                </a:lnTo>
                <a:lnTo>
                  <a:pt x="379794" y="228893"/>
                </a:lnTo>
                <a:lnTo>
                  <a:pt x="380572" y="226890"/>
                </a:lnTo>
                <a:lnTo>
                  <a:pt x="381437" y="222125"/>
                </a:lnTo>
                <a:lnTo>
                  <a:pt x="381667" y="219520"/>
                </a:lnTo>
                <a:lnTo>
                  <a:pt x="382773" y="216832"/>
                </a:lnTo>
                <a:lnTo>
                  <a:pt x="386543" y="211304"/>
                </a:lnTo>
                <a:lnTo>
                  <a:pt x="388881" y="206592"/>
                </a:lnTo>
                <a:lnTo>
                  <a:pt x="391393" y="200593"/>
                </a:lnTo>
                <a:lnTo>
                  <a:pt x="394020" y="193736"/>
                </a:lnTo>
                <a:lnTo>
                  <a:pt x="395771" y="186307"/>
                </a:lnTo>
                <a:lnTo>
                  <a:pt x="396939" y="178498"/>
                </a:lnTo>
                <a:lnTo>
                  <a:pt x="397717" y="170433"/>
                </a:lnTo>
                <a:lnTo>
                  <a:pt x="399188" y="163152"/>
                </a:lnTo>
                <a:lnTo>
                  <a:pt x="401122" y="156393"/>
                </a:lnTo>
                <a:lnTo>
                  <a:pt x="411069" y="127306"/>
                </a:lnTo>
                <a:lnTo>
                  <a:pt x="413805" y="120113"/>
                </a:lnTo>
                <a:lnTo>
                  <a:pt x="416581" y="113413"/>
                </a:lnTo>
                <a:lnTo>
                  <a:pt x="419384" y="107041"/>
                </a:lnTo>
                <a:lnTo>
                  <a:pt x="423158" y="100888"/>
                </a:lnTo>
                <a:lnTo>
                  <a:pt x="427579" y="94881"/>
                </a:lnTo>
                <a:lnTo>
                  <a:pt x="432432" y="88971"/>
                </a:lnTo>
                <a:lnTo>
                  <a:pt x="436619" y="84079"/>
                </a:lnTo>
                <a:lnTo>
                  <a:pt x="440363" y="79865"/>
                </a:lnTo>
                <a:lnTo>
                  <a:pt x="443811" y="76103"/>
                </a:lnTo>
                <a:lnTo>
                  <a:pt x="447644" y="69383"/>
                </a:lnTo>
                <a:lnTo>
                  <a:pt x="448665" y="66258"/>
                </a:lnTo>
                <a:lnTo>
                  <a:pt x="452341" y="60245"/>
                </a:lnTo>
                <a:lnTo>
                  <a:pt x="454654" y="57308"/>
                </a:lnTo>
                <a:lnTo>
                  <a:pt x="457149" y="55350"/>
                </a:lnTo>
                <a:lnTo>
                  <a:pt x="459765" y="54045"/>
                </a:lnTo>
                <a:lnTo>
                  <a:pt x="465211" y="52595"/>
                </a:lnTo>
                <a:lnTo>
                  <a:pt x="479311" y="51587"/>
                </a:lnTo>
                <a:lnTo>
                  <a:pt x="481207" y="52489"/>
                </a:lnTo>
                <a:lnTo>
                  <a:pt x="482471" y="54042"/>
                </a:lnTo>
                <a:lnTo>
                  <a:pt x="483313" y="56031"/>
                </a:lnTo>
                <a:lnTo>
                  <a:pt x="486790" y="60780"/>
                </a:lnTo>
                <a:lnTo>
                  <a:pt x="491509" y="66066"/>
                </a:lnTo>
                <a:lnTo>
                  <a:pt x="496782" y="71590"/>
                </a:lnTo>
                <a:lnTo>
                  <a:pt x="499522" y="75349"/>
                </a:lnTo>
                <a:lnTo>
                  <a:pt x="502301" y="79760"/>
                </a:lnTo>
                <a:lnTo>
                  <a:pt x="505106" y="84606"/>
                </a:lnTo>
                <a:lnTo>
                  <a:pt x="506976" y="89741"/>
                </a:lnTo>
                <a:lnTo>
                  <a:pt x="508223" y="95070"/>
                </a:lnTo>
                <a:lnTo>
                  <a:pt x="509054" y="100527"/>
                </a:lnTo>
                <a:lnTo>
                  <a:pt x="511513" y="106071"/>
                </a:lnTo>
                <a:lnTo>
                  <a:pt x="515057" y="111671"/>
                </a:lnTo>
                <a:lnTo>
                  <a:pt x="519325" y="117309"/>
                </a:lnTo>
                <a:lnTo>
                  <a:pt x="523123" y="122974"/>
                </a:lnTo>
                <a:lnTo>
                  <a:pt x="526607" y="128655"/>
                </a:lnTo>
                <a:lnTo>
                  <a:pt x="529883" y="134347"/>
                </a:lnTo>
                <a:lnTo>
                  <a:pt x="532066" y="140047"/>
                </a:lnTo>
                <a:lnTo>
                  <a:pt x="533522" y="145753"/>
                </a:lnTo>
                <a:lnTo>
                  <a:pt x="534492" y="151460"/>
                </a:lnTo>
                <a:lnTo>
                  <a:pt x="536092" y="157171"/>
                </a:lnTo>
                <a:lnTo>
                  <a:pt x="538111" y="162883"/>
                </a:lnTo>
                <a:lnTo>
                  <a:pt x="540410" y="168596"/>
                </a:lnTo>
                <a:lnTo>
                  <a:pt x="542894" y="173357"/>
                </a:lnTo>
                <a:lnTo>
                  <a:pt x="545503" y="177484"/>
                </a:lnTo>
                <a:lnTo>
                  <a:pt x="550942" y="184609"/>
                </a:lnTo>
                <a:lnTo>
                  <a:pt x="556534" y="190951"/>
                </a:lnTo>
                <a:lnTo>
                  <a:pt x="562195" y="196944"/>
                </a:lnTo>
                <a:lnTo>
                  <a:pt x="573590" y="208553"/>
                </a:lnTo>
                <a:lnTo>
                  <a:pt x="576444" y="210473"/>
                </a:lnTo>
                <a:lnTo>
                  <a:pt x="582156" y="212606"/>
                </a:lnTo>
                <a:lnTo>
                  <a:pt x="595939" y="214267"/>
                </a:lnTo>
                <a:lnTo>
                  <a:pt x="596292" y="209748"/>
                </a:lnTo>
                <a:lnTo>
                  <a:pt x="596397" y="202376"/>
                </a:lnTo>
                <a:lnTo>
                  <a:pt x="596440" y="152450"/>
                </a:lnTo>
                <a:lnTo>
                  <a:pt x="597393" y="144495"/>
                </a:lnTo>
                <a:lnTo>
                  <a:pt x="598981" y="136335"/>
                </a:lnTo>
                <a:lnTo>
                  <a:pt x="600992" y="128037"/>
                </a:lnTo>
                <a:lnTo>
                  <a:pt x="602333" y="119648"/>
                </a:lnTo>
                <a:lnTo>
                  <a:pt x="603226" y="111198"/>
                </a:lnTo>
                <a:lnTo>
                  <a:pt x="603822" y="102707"/>
                </a:lnTo>
                <a:lnTo>
                  <a:pt x="605172" y="94189"/>
                </a:lnTo>
                <a:lnTo>
                  <a:pt x="607024" y="85652"/>
                </a:lnTo>
                <a:lnTo>
                  <a:pt x="609211" y="77104"/>
                </a:lnTo>
                <a:lnTo>
                  <a:pt x="610670" y="69500"/>
                </a:lnTo>
                <a:lnTo>
                  <a:pt x="611642" y="62526"/>
                </a:lnTo>
                <a:lnTo>
                  <a:pt x="612290" y="55971"/>
                </a:lnTo>
                <a:lnTo>
                  <a:pt x="613675" y="49696"/>
                </a:lnTo>
                <a:lnTo>
                  <a:pt x="615550" y="43608"/>
                </a:lnTo>
                <a:lnTo>
                  <a:pt x="617753" y="37645"/>
                </a:lnTo>
                <a:lnTo>
                  <a:pt x="619221" y="31764"/>
                </a:lnTo>
                <a:lnTo>
                  <a:pt x="620200" y="25938"/>
                </a:lnTo>
                <a:lnTo>
                  <a:pt x="620853" y="20149"/>
                </a:lnTo>
                <a:lnTo>
                  <a:pt x="622241" y="15338"/>
                </a:lnTo>
                <a:lnTo>
                  <a:pt x="624118" y="11178"/>
                </a:lnTo>
                <a:lnTo>
                  <a:pt x="6307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478"/>
          <p:cNvSpPr/>
          <p:nvPr/>
        </p:nvSpPr>
        <p:spPr>
          <a:xfrm>
            <a:off x="4160520" y="4697729"/>
            <a:ext cx="34290" cy="221533"/>
          </a:xfrm>
          <a:custGeom>
            <a:avLst/>
            <a:gdLst/>
            <a:ahLst/>
            <a:cxnLst/>
            <a:rect l="0" t="0" r="0" b="0"/>
            <a:pathLst>
              <a:path w="34290" h="221533">
                <a:moveTo>
                  <a:pt x="0" y="0"/>
                </a:moveTo>
                <a:lnTo>
                  <a:pt x="4550" y="4552"/>
                </a:lnTo>
                <a:lnTo>
                  <a:pt x="5891" y="6844"/>
                </a:lnTo>
                <a:lnTo>
                  <a:pt x="6785" y="9325"/>
                </a:lnTo>
                <a:lnTo>
                  <a:pt x="8219" y="15601"/>
                </a:lnTo>
                <a:lnTo>
                  <a:pt x="8415" y="21539"/>
                </a:lnTo>
                <a:lnTo>
                  <a:pt x="8541" y="36323"/>
                </a:lnTo>
                <a:lnTo>
                  <a:pt x="9504" y="40408"/>
                </a:lnTo>
                <a:lnTo>
                  <a:pt x="11098" y="45036"/>
                </a:lnTo>
                <a:lnTo>
                  <a:pt x="13114" y="50027"/>
                </a:lnTo>
                <a:lnTo>
                  <a:pt x="14457" y="56212"/>
                </a:lnTo>
                <a:lnTo>
                  <a:pt x="15353" y="63192"/>
                </a:lnTo>
                <a:lnTo>
                  <a:pt x="15950" y="70703"/>
                </a:lnTo>
                <a:lnTo>
                  <a:pt x="16348" y="77615"/>
                </a:lnTo>
                <a:lnTo>
                  <a:pt x="16791" y="90376"/>
                </a:lnTo>
                <a:lnTo>
                  <a:pt x="17098" y="126661"/>
                </a:lnTo>
                <a:lnTo>
                  <a:pt x="17135" y="151067"/>
                </a:lnTo>
                <a:lnTo>
                  <a:pt x="18091" y="156909"/>
                </a:lnTo>
                <a:lnTo>
                  <a:pt x="19681" y="162709"/>
                </a:lnTo>
                <a:lnTo>
                  <a:pt x="21693" y="168480"/>
                </a:lnTo>
                <a:lnTo>
                  <a:pt x="23034" y="174233"/>
                </a:lnTo>
                <a:lnTo>
                  <a:pt x="23929" y="179973"/>
                </a:lnTo>
                <a:lnTo>
                  <a:pt x="24524" y="185705"/>
                </a:lnTo>
                <a:lnTo>
                  <a:pt x="24922" y="190478"/>
                </a:lnTo>
                <a:lnTo>
                  <a:pt x="25187" y="194613"/>
                </a:lnTo>
                <a:lnTo>
                  <a:pt x="25364" y="198322"/>
                </a:lnTo>
                <a:lnTo>
                  <a:pt x="26434" y="201748"/>
                </a:lnTo>
                <a:lnTo>
                  <a:pt x="28100" y="204984"/>
                </a:lnTo>
                <a:lnTo>
                  <a:pt x="33067" y="212470"/>
                </a:lnTo>
                <a:lnTo>
                  <a:pt x="33746" y="216034"/>
                </a:lnTo>
                <a:lnTo>
                  <a:pt x="34182" y="221532"/>
                </a:lnTo>
                <a:lnTo>
                  <a:pt x="34285" y="214790"/>
                </a:lnTo>
                <a:lnTo>
                  <a:pt x="34289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479"/>
          <p:cNvSpPr/>
          <p:nvPr/>
        </p:nvSpPr>
        <p:spPr>
          <a:xfrm>
            <a:off x="4160520" y="4654867"/>
            <a:ext cx="25718" cy="8574"/>
          </a:xfrm>
          <a:custGeom>
            <a:avLst/>
            <a:gdLst/>
            <a:ahLst/>
            <a:cxnLst/>
            <a:rect l="0" t="0" r="0" b="0"/>
            <a:pathLst>
              <a:path w="25718" h="8574">
                <a:moveTo>
                  <a:pt x="25717" y="8573"/>
                </a:moveTo>
                <a:lnTo>
                  <a:pt x="18336" y="8573"/>
                </a:lnTo>
                <a:lnTo>
                  <a:pt x="16987" y="7620"/>
                </a:lnTo>
                <a:lnTo>
                  <a:pt x="15134" y="6033"/>
                </a:lnTo>
                <a:lnTo>
                  <a:pt x="12946" y="4022"/>
                </a:lnTo>
                <a:lnTo>
                  <a:pt x="10536" y="2681"/>
                </a:lnTo>
                <a:lnTo>
                  <a:pt x="7977" y="178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480"/>
          <p:cNvSpPr/>
          <p:nvPr/>
        </p:nvSpPr>
        <p:spPr>
          <a:xfrm>
            <a:off x="4272104" y="4654867"/>
            <a:ext cx="359904" cy="265704"/>
          </a:xfrm>
          <a:custGeom>
            <a:avLst/>
            <a:gdLst/>
            <a:ahLst/>
            <a:cxnLst/>
            <a:rect l="0" t="0" r="0" b="0"/>
            <a:pathLst>
              <a:path w="359904" h="265704">
                <a:moveTo>
                  <a:pt x="85583" y="0"/>
                </a:moveTo>
                <a:lnTo>
                  <a:pt x="85583" y="13019"/>
                </a:lnTo>
                <a:lnTo>
                  <a:pt x="84631" y="15347"/>
                </a:lnTo>
                <a:lnTo>
                  <a:pt x="78739" y="24126"/>
                </a:lnTo>
                <a:lnTo>
                  <a:pt x="76258" y="28467"/>
                </a:lnTo>
                <a:lnTo>
                  <a:pt x="70961" y="38370"/>
                </a:lnTo>
                <a:lnTo>
                  <a:pt x="65432" y="49120"/>
                </a:lnTo>
                <a:lnTo>
                  <a:pt x="61672" y="53702"/>
                </a:lnTo>
                <a:lnTo>
                  <a:pt x="52413" y="61333"/>
                </a:lnTo>
                <a:lnTo>
                  <a:pt x="49182" y="65654"/>
                </a:lnTo>
                <a:lnTo>
                  <a:pt x="47028" y="70439"/>
                </a:lnTo>
                <a:lnTo>
                  <a:pt x="45592" y="75534"/>
                </a:lnTo>
                <a:lnTo>
                  <a:pt x="43683" y="80836"/>
                </a:lnTo>
                <a:lnTo>
                  <a:pt x="41457" y="86276"/>
                </a:lnTo>
                <a:lnTo>
                  <a:pt x="39021" y="91807"/>
                </a:lnTo>
                <a:lnTo>
                  <a:pt x="35491" y="97400"/>
                </a:lnTo>
                <a:lnTo>
                  <a:pt x="31234" y="103033"/>
                </a:lnTo>
                <a:lnTo>
                  <a:pt x="26490" y="108694"/>
                </a:lnTo>
                <a:lnTo>
                  <a:pt x="23328" y="113421"/>
                </a:lnTo>
                <a:lnTo>
                  <a:pt x="19814" y="121212"/>
                </a:lnTo>
                <a:lnTo>
                  <a:pt x="17924" y="125575"/>
                </a:lnTo>
                <a:lnTo>
                  <a:pt x="13285" y="135504"/>
                </a:lnTo>
                <a:lnTo>
                  <a:pt x="5319" y="151803"/>
                </a:lnTo>
                <a:lnTo>
                  <a:pt x="3498" y="156447"/>
                </a:lnTo>
                <a:lnTo>
                  <a:pt x="1476" y="164147"/>
                </a:lnTo>
                <a:lnTo>
                  <a:pt x="937" y="168487"/>
                </a:lnTo>
                <a:lnTo>
                  <a:pt x="577" y="173285"/>
                </a:lnTo>
                <a:lnTo>
                  <a:pt x="178" y="182743"/>
                </a:lnTo>
                <a:lnTo>
                  <a:pt x="0" y="190121"/>
                </a:lnTo>
                <a:lnTo>
                  <a:pt x="905" y="194375"/>
                </a:lnTo>
                <a:lnTo>
                  <a:pt x="2461" y="199116"/>
                </a:lnTo>
                <a:lnTo>
                  <a:pt x="4451" y="204181"/>
                </a:lnTo>
                <a:lnTo>
                  <a:pt x="9202" y="212350"/>
                </a:lnTo>
                <a:lnTo>
                  <a:pt x="14489" y="219156"/>
                </a:lnTo>
                <a:lnTo>
                  <a:pt x="20013" y="225355"/>
                </a:lnTo>
                <a:lnTo>
                  <a:pt x="25643" y="231285"/>
                </a:lnTo>
                <a:lnTo>
                  <a:pt x="28478" y="234200"/>
                </a:lnTo>
                <a:lnTo>
                  <a:pt x="31320" y="236144"/>
                </a:lnTo>
                <a:lnTo>
                  <a:pt x="39872" y="239831"/>
                </a:lnTo>
                <a:lnTo>
                  <a:pt x="45582" y="244070"/>
                </a:lnTo>
                <a:lnTo>
                  <a:pt x="49391" y="245580"/>
                </a:lnTo>
                <a:lnTo>
                  <a:pt x="58702" y="247260"/>
                </a:lnTo>
                <a:lnTo>
                  <a:pt x="69191" y="248006"/>
                </a:lnTo>
                <a:lnTo>
                  <a:pt x="80203" y="248337"/>
                </a:lnTo>
                <a:lnTo>
                  <a:pt x="91447" y="248485"/>
                </a:lnTo>
                <a:lnTo>
                  <a:pt x="97112" y="247572"/>
                </a:lnTo>
                <a:lnTo>
                  <a:pt x="102794" y="246010"/>
                </a:lnTo>
                <a:lnTo>
                  <a:pt x="108487" y="244017"/>
                </a:lnTo>
                <a:lnTo>
                  <a:pt x="114187" y="242688"/>
                </a:lnTo>
                <a:lnTo>
                  <a:pt x="119893" y="241802"/>
                </a:lnTo>
                <a:lnTo>
                  <a:pt x="125601" y="241212"/>
                </a:lnTo>
                <a:lnTo>
                  <a:pt x="134484" y="238015"/>
                </a:lnTo>
                <a:lnTo>
                  <a:pt x="142559" y="233420"/>
                </a:lnTo>
                <a:lnTo>
                  <a:pt x="152498" y="228202"/>
                </a:lnTo>
                <a:lnTo>
                  <a:pt x="185700" y="211420"/>
                </a:lnTo>
                <a:lnTo>
                  <a:pt x="191380" y="207622"/>
                </a:lnTo>
                <a:lnTo>
                  <a:pt x="197072" y="203185"/>
                </a:lnTo>
                <a:lnTo>
                  <a:pt x="202772" y="198321"/>
                </a:lnTo>
                <a:lnTo>
                  <a:pt x="207524" y="193174"/>
                </a:lnTo>
                <a:lnTo>
                  <a:pt x="211644" y="187838"/>
                </a:lnTo>
                <a:lnTo>
                  <a:pt x="215344" y="182376"/>
                </a:lnTo>
                <a:lnTo>
                  <a:pt x="218763" y="177781"/>
                </a:lnTo>
                <a:lnTo>
                  <a:pt x="225102" y="170136"/>
                </a:lnTo>
                <a:lnTo>
                  <a:pt x="228125" y="165812"/>
                </a:lnTo>
                <a:lnTo>
                  <a:pt x="231093" y="161024"/>
                </a:lnTo>
                <a:lnTo>
                  <a:pt x="234025" y="155926"/>
                </a:lnTo>
                <a:lnTo>
                  <a:pt x="239822" y="145183"/>
                </a:lnTo>
                <a:lnTo>
                  <a:pt x="242702" y="139652"/>
                </a:lnTo>
                <a:lnTo>
                  <a:pt x="244622" y="133106"/>
                </a:lnTo>
                <a:lnTo>
                  <a:pt x="245902" y="125885"/>
                </a:lnTo>
                <a:lnTo>
                  <a:pt x="246754" y="118214"/>
                </a:lnTo>
                <a:lnTo>
                  <a:pt x="247323" y="111194"/>
                </a:lnTo>
                <a:lnTo>
                  <a:pt x="247702" y="104609"/>
                </a:lnTo>
                <a:lnTo>
                  <a:pt x="248123" y="92213"/>
                </a:lnTo>
                <a:lnTo>
                  <a:pt x="248394" y="68733"/>
                </a:lnTo>
                <a:lnTo>
                  <a:pt x="248416" y="62967"/>
                </a:lnTo>
                <a:lnTo>
                  <a:pt x="247479" y="58170"/>
                </a:lnTo>
                <a:lnTo>
                  <a:pt x="243896" y="50301"/>
                </a:lnTo>
                <a:lnTo>
                  <a:pt x="239130" y="43629"/>
                </a:lnTo>
                <a:lnTo>
                  <a:pt x="236525" y="40516"/>
                </a:lnTo>
                <a:lnTo>
                  <a:pt x="233836" y="38441"/>
                </a:lnTo>
                <a:lnTo>
                  <a:pt x="228308" y="36135"/>
                </a:lnTo>
                <a:lnTo>
                  <a:pt x="219841" y="34837"/>
                </a:lnTo>
                <a:lnTo>
                  <a:pt x="216999" y="35607"/>
                </a:lnTo>
                <a:lnTo>
                  <a:pt x="207494" y="41242"/>
                </a:lnTo>
                <a:lnTo>
                  <a:pt x="198186" y="46270"/>
                </a:lnTo>
                <a:lnTo>
                  <a:pt x="190239" y="54220"/>
                </a:lnTo>
                <a:lnTo>
                  <a:pt x="186786" y="59007"/>
                </a:lnTo>
                <a:lnTo>
                  <a:pt x="183532" y="64103"/>
                </a:lnTo>
                <a:lnTo>
                  <a:pt x="180409" y="69405"/>
                </a:lnTo>
                <a:lnTo>
                  <a:pt x="177376" y="74845"/>
                </a:lnTo>
                <a:lnTo>
                  <a:pt x="173449" y="81329"/>
                </a:lnTo>
                <a:lnTo>
                  <a:pt x="164004" y="96154"/>
                </a:lnTo>
                <a:lnTo>
                  <a:pt x="159771" y="104108"/>
                </a:lnTo>
                <a:lnTo>
                  <a:pt x="155997" y="112268"/>
                </a:lnTo>
                <a:lnTo>
                  <a:pt x="152528" y="120565"/>
                </a:lnTo>
                <a:lnTo>
                  <a:pt x="149263" y="128954"/>
                </a:lnTo>
                <a:lnTo>
                  <a:pt x="143095" y="145896"/>
                </a:lnTo>
                <a:lnTo>
                  <a:pt x="141069" y="154414"/>
                </a:lnTo>
                <a:lnTo>
                  <a:pt x="139719" y="162950"/>
                </a:lnTo>
                <a:lnTo>
                  <a:pt x="138819" y="171499"/>
                </a:lnTo>
                <a:lnTo>
                  <a:pt x="139171" y="179102"/>
                </a:lnTo>
                <a:lnTo>
                  <a:pt x="140358" y="186077"/>
                </a:lnTo>
                <a:lnTo>
                  <a:pt x="142102" y="192631"/>
                </a:lnTo>
                <a:lnTo>
                  <a:pt x="144217" y="198906"/>
                </a:lnTo>
                <a:lnTo>
                  <a:pt x="146580" y="204994"/>
                </a:lnTo>
                <a:lnTo>
                  <a:pt x="149107" y="210958"/>
                </a:lnTo>
                <a:lnTo>
                  <a:pt x="154456" y="222664"/>
                </a:lnTo>
                <a:lnTo>
                  <a:pt x="157216" y="228453"/>
                </a:lnTo>
                <a:lnTo>
                  <a:pt x="160008" y="233264"/>
                </a:lnTo>
                <a:lnTo>
                  <a:pt x="165651" y="241151"/>
                </a:lnTo>
                <a:lnTo>
                  <a:pt x="171334" y="247831"/>
                </a:lnTo>
                <a:lnTo>
                  <a:pt x="174183" y="250945"/>
                </a:lnTo>
                <a:lnTo>
                  <a:pt x="184968" y="256946"/>
                </a:lnTo>
                <a:lnTo>
                  <a:pt x="191844" y="259880"/>
                </a:lnTo>
                <a:lnTo>
                  <a:pt x="202026" y="263140"/>
                </a:lnTo>
                <a:lnTo>
                  <a:pt x="210678" y="264589"/>
                </a:lnTo>
                <a:lnTo>
                  <a:pt x="220874" y="265233"/>
                </a:lnTo>
                <a:lnTo>
                  <a:pt x="234295" y="265519"/>
                </a:lnTo>
                <a:lnTo>
                  <a:pt x="261643" y="265703"/>
                </a:lnTo>
                <a:lnTo>
                  <a:pt x="267727" y="264765"/>
                </a:lnTo>
                <a:lnTo>
                  <a:pt x="273687" y="263187"/>
                </a:lnTo>
                <a:lnTo>
                  <a:pt x="279566" y="261184"/>
                </a:lnTo>
                <a:lnTo>
                  <a:pt x="285390" y="257942"/>
                </a:lnTo>
                <a:lnTo>
                  <a:pt x="291177" y="253877"/>
                </a:lnTo>
                <a:lnTo>
                  <a:pt x="296941" y="249261"/>
                </a:lnTo>
                <a:lnTo>
                  <a:pt x="302688" y="244279"/>
                </a:lnTo>
                <a:lnTo>
                  <a:pt x="308425" y="239053"/>
                </a:lnTo>
                <a:lnTo>
                  <a:pt x="314154" y="233664"/>
                </a:lnTo>
                <a:lnTo>
                  <a:pt x="319879" y="229118"/>
                </a:lnTo>
                <a:lnTo>
                  <a:pt x="325601" y="225135"/>
                </a:lnTo>
                <a:lnTo>
                  <a:pt x="336085" y="218170"/>
                </a:lnTo>
                <a:lnTo>
                  <a:pt x="343920" y="211900"/>
                </a:lnTo>
                <a:lnTo>
                  <a:pt x="350577" y="205938"/>
                </a:lnTo>
                <a:lnTo>
                  <a:pt x="359903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481"/>
          <p:cNvSpPr/>
          <p:nvPr/>
        </p:nvSpPr>
        <p:spPr>
          <a:xfrm>
            <a:off x="3337958" y="5272193"/>
            <a:ext cx="265350" cy="462810"/>
          </a:xfrm>
          <a:custGeom>
            <a:avLst/>
            <a:gdLst/>
            <a:ahLst/>
            <a:cxnLst/>
            <a:rect l="0" t="0" r="0" b="0"/>
            <a:pathLst>
              <a:path w="265350" h="462810">
                <a:moveTo>
                  <a:pt x="248204" y="25611"/>
                </a:moveTo>
                <a:lnTo>
                  <a:pt x="240823" y="25611"/>
                </a:lnTo>
                <a:lnTo>
                  <a:pt x="233003" y="18827"/>
                </a:lnTo>
                <a:lnTo>
                  <a:pt x="232355" y="18230"/>
                </a:lnTo>
                <a:lnTo>
                  <a:pt x="229095" y="17569"/>
                </a:lnTo>
                <a:lnTo>
                  <a:pt x="226893" y="17392"/>
                </a:lnTo>
                <a:lnTo>
                  <a:pt x="224471" y="16322"/>
                </a:lnTo>
                <a:lnTo>
                  <a:pt x="216513" y="11218"/>
                </a:lnTo>
                <a:lnTo>
                  <a:pt x="210942" y="9690"/>
                </a:lnTo>
                <a:lnTo>
                  <a:pt x="205290" y="9010"/>
                </a:lnTo>
                <a:lnTo>
                  <a:pt x="198651" y="8708"/>
                </a:lnTo>
                <a:lnTo>
                  <a:pt x="189351" y="8574"/>
                </a:lnTo>
                <a:lnTo>
                  <a:pt x="185156" y="7585"/>
                </a:lnTo>
                <a:lnTo>
                  <a:pt x="174702" y="2597"/>
                </a:lnTo>
                <a:lnTo>
                  <a:pt x="168546" y="1095"/>
                </a:lnTo>
                <a:lnTo>
                  <a:pt x="164619" y="695"/>
                </a:lnTo>
                <a:lnTo>
                  <a:pt x="160096" y="428"/>
                </a:lnTo>
                <a:lnTo>
                  <a:pt x="150942" y="132"/>
                </a:lnTo>
                <a:lnTo>
                  <a:pt x="143699" y="0"/>
                </a:lnTo>
                <a:lnTo>
                  <a:pt x="139482" y="917"/>
                </a:lnTo>
                <a:lnTo>
                  <a:pt x="134765" y="2481"/>
                </a:lnTo>
                <a:lnTo>
                  <a:pt x="129715" y="4476"/>
                </a:lnTo>
                <a:lnTo>
                  <a:pt x="124444" y="5806"/>
                </a:lnTo>
                <a:lnTo>
                  <a:pt x="119025" y="6693"/>
                </a:lnTo>
                <a:lnTo>
                  <a:pt x="113507" y="7285"/>
                </a:lnTo>
                <a:lnTo>
                  <a:pt x="107923" y="8631"/>
                </a:lnTo>
                <a:lnTo>
                  <a:pt x="102296" y="10481"/>
                </a:lnTo>
                <a:lnTo>
                  <a:pt x="96640" y="12668"/>
                </a:lnTo>
                <a:lnTo>
                  <a:pt x="91916" y="15077"/>
                </a:lnTo>
                <a:lnTo>
                  <a:pt x="84128" y="20295"/>
                </a:lnTo>
                <a:lnTo>
                  <a:pt x="77491" y="25789"/>
                </a:lnTo>
                <a:lnTo>
                  <a:pt x="70414" y="32358"/>
                </a:lnTo>
                <a:lnTo>
                  <a:pt x="44863" y="57556"/>
                </a:lnTo>
                <a:lnTo>
                  <a:pt x="40254" y="63101"/>
                </a:lnTo>
                <a:lnTo>
                  <a:pt x="32592" y="74341"/>
                </a:lnTo>
                <a:lnTo>
                  <a:pt x="26011" y="85686"/>
                </a:lnTo>
                <a:lnTo>
                  <a:pt x="19911" y="97079"/>
                </a:lnTo>
                <a:lnTo>
                  <a:pt x="14026" y="108492"/>
                </a:lnTo>
                <a:lnTo>
                  <a:pt x="10775" y="119915"/>
                </a:lnTo>
                <a:lnTo>
                  <a:pt x="8378" y="131342"/>
                </a:lnTo>
                <a:lnTo>
                  <a:pt x="4137" y="142770"/>
                </a:lnTo>
                <a:lnTo>
                  <a:pt x="945" y="155364"/>
                </a:lnTo>
                <a:lnTo>
                  <a:pt x="0" y="169679"/>
                </a:lnTo>
                <a:lnTo>
                  <a:pt x="2319" y="180447"/>
                </a:lnTo>
                <a:lnTo>
                  <a:pt x="6524" y="190630"/>
                </a:lnTo>
                <a:lnTo>
                  <a:pt x="13294" y="201717"/>
                </a:lnTo>
                <a:lnTo>
                  <a:pt x="15212" y="208021"/>
                </a:lnTo>
                <a:lnTo>
                  <a:pt x="17629" y="211035"/>
                </a:lnTo>
                <a:lnTo>
                  <a:pt x="25394" y="216925"/>
                </a:lnTo>
                <a:lnTo>
                  <a:pt x="32655" y="220177"/>
                </a:lnTo>
                <a:lnTo>
                  <a:pt x="39057" y="221623"/>
                </a:lnTo>
                <a:lnTo>
                  <a:pt x="45077" y="222265"/>
                </a:lnTo>
                <a:lnTo>
                  <a:pt x="48968" y="222436"/>
                </a:lnTo>
                <a:lnTo>
                  <a:pt x="62595" y="222678"/>
                </a:lnTo>
                <a:lnTo>
                  <a:pt x="69826" y="222734"/>
                </a:lnTo>
                <a:lnTo>
                  <a:pt x="74040" y="221796"/>
                </a:lnTo>
                <a:lnTo>
                  <a:pt x="78755" y="220219"/>
                </a:lnTo>
                <a:lnTo>
                  <a:pt x="83803" y="218215"/>
                </a:lnTo>
                <a:lnTo>
                  <a:pt x="91952" y="213448"/>
                </a:lnTo>
                <a:lnTo>
                  <a:pt x="99701" y="207202"/>
                </a:lnTo>
                <a:lnTo>
                  <a:pt x="104434" y="202869"/>
                </a:lnTo>
                <a:lnTo>
                  <a:pt x="109495" y="198076"/>
                </a:lnTo>
                <a:lnTo>
                  <a:pt x="117658" y="187670"/>
                </a:lnTo>
                <a:lnTo>
                  <a:pt x="125413" y="176695"/>
                </a:lnTo>
                <a:lnTo>
                  <a:pt x="130149" y="171101"/>
                </a:lnTo>
                <a:lnTo>
                  <a:pt x="139538" y="160759"/>
                </a:lnTo>
                <a:lnTo>
                  <a:pt x="146885" y="152987"/>
                </a:lnTo>
                <a:lnTo>
                  <a:pt x="153326" y="141278"/>
                </a:lnTo>
                <a:lnTo>
                  <a:pt x="159364" y="127502"/>
                </a:lnTo>
                <a:lnTo>
                  <a:pt x="165222" y="115028"/>
                </a:lnTo>
                <a:lnTo>
                  <a:pt x="173875" y="97297"/>
                </a:lnTo>
                <a:lnTo>
                  <a:pt x="179609" y="88269"/>
                </a:lnTo>
                <a:lnTo>
                  <a:pt x="185332" y="81082"/>
                </a:lnTo>
                <a:lnTo>
                  <a:pt x="192957" y="72633"/>
                </a:lnTo>
                <a:lnTo>
                  <a:pt x="200818" y="64471"/>
                </a:lnTo>
                <a:lnTo>
                  <a:pt x="204944" y="60303"/>
                </a:lnTo>
                <a:lnTo>
                  <a:pt x="205307" y="67318"/>
                </a:lnTo>
                <a:lnTo>
                  <a:pt x="205340" y="93146"/>
                </a:lnTo>
                <a:lnTo>
                  <a:pt x="207881" y="103569"/>
                </a:lnTo>
                <a:lnTo>
                  <a:pt x="211233" y="114553"/>
                </a:lnTo>
                <a:lnTo>
                  <a:pt x="212722" y="125783"/>
                </a:lnTo>
                <a:lnTo>
                  <a:pt x="213384" y="139665"/>
                </a:lnTo>
                <a:lnTo>
                  <a:pt x="213757" y="161005"/>
                </a:lnTo>
                <a:lnTo>
                  <a:pt x="214797" y="174369"/>
                </a:lnTo>
                <a:lnTo>
                  <a:pt x="216407" y="181933"/>
                </a:lnTo>
                <a:lnTo>
                  <a:pt x="218434" y="189834"/>
                </a:lnTo>
                <a:lnTo>
                  <a:pt x="219785" y="197958"/>
                </a:lnTo>
                <a:lnTo>
                  <a:pt x="220686" y="206232"/>
                </a:lnTo>
                <a:lnTo>
                  <a:pt x="221285" y="214605"/>
                </a:lnTo>
                <a:lnTo>
                  <a:pt x="222638" y="223045"/>
                </a:lnTo>
                <a:lnTo>
                  <a:pt x="224493" y="231529"/>
                </a:lnTo>
                <a:lnTo>
                  <a:pt x="226682" y="240043"/>
                </a:lnTo>
                <a:lnTo>
                  <a:pt x="228141" y="249528"/>
                </a:lnTo>
                <a:lnTo>
                  <a:pt x="229114" y="259662"/>
                </a:lnTo>
                <a:lnTo>
                  <a:pt x="229762" y="270227"/>
                </a:lnTo>
                <a:lnTo>
                  <a:pt x="231147" y="280128"/>
                </a:lnTo>
                <a:lnTo>
                  <a:pt x="233023" y="289588"/>
                </a:lnTo>
                <a:lnTo>
                  <a:pt x="235225" y="298750"/>
                </a:lnTo>
                <a:lnTo>
                  <a:pt x="236694" y="307717"/>
                </a:lnTo>
                <a:lnTo>
                  <a:pt x="237674" y="316552"/>
                </a:lnTo>
                <a:lnTo>
                  <a:pt x="238326" y="325299"/>
                </a:lnTo>
                <a:lnTo>
                  <a:pt x="238761" y="333988"/>
                </a:lnTo>
                <a:lnTo>
                  <a:pt x="239245" y="351263"/>
                </a:lnTo>
                <a:lnTo>
                  <a:pt x="239517" y="377053"/>
                </a:lnTo>
                <a:lnTo>
                  <a:pt x="240508" y="385636"/>
                </a:lnTo>
                <a:lnTo>
                  <a:pt x="242120" y="394216"/>
                </a:lnTo>
                <a:lnTo>
                  <a:pt x="244148" y="402793"/>
                </a:lnTo>
                <a:lnTo>
                  <a:pt x="246401" y="414862"/>
                </a:lnTo>
                <a:lnTo>
                  <a:pt x="247403" y="424355"/>
                </a:lnTo>
                <a:lnTo>
                  <a:pt x="247848" y="434923"/>
                </a:lnTo>
                <a:lnTo>
                  <a:pt x="248099" y="447032"/>
                </a:lnTo>
                <a:lnTo>
                  <a:pt x="249086" y="450386"/>
                </a:lnTo>
                <a:lnTo>
                  <a:pt x="252723" y="456653"/>
                </a:lnTo>
                <a:lnTo>
                  <a:pt x="255027" y="458705"/>
                </a:lnTo>
                <a:lnTo>
                  <a:pt x="257515" y="460073"/>
                </a:lnTo>
                <a:lnTo>
                  <a:pt x="265349" y="4628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482"/>
          <p:cNvSpPr/>
          <p:nvPr/>
        </p:nvSpPr>
        <p:spPr>
          <a:xfrm>
            <a:off x="3697604" y="5246370"/>
            <a:ext cx="154306" cy="231299"/>
          </a:xfrm>
          <a:custGeom>
            <a:avLst/>
            <a:gdLst/>
            <a:ahLst/>
            <a:cxnLst/>
            <a:rect l="0" t="0" r="0" b="0"/>
            <a:pathLst>
              <a:path w="154306" h="231299">
                <a:moveTo>
                  <a:pt x="0" y="60007"/>
                </a:moveTo>
                <a:lnTo>
                  <a:pt x="0" y="138901"/>
                </a:lnTo>
                <a:lnTo>
                  <a:pt x="953" y="145940"/>
                </a:lnTo>
                <a:lnTo>
                  <a:pt x="2541" y="152539"/>
                </a:lnTo>
                <a:lnTo>
                  <a:pt x="4551" y="158843"/>
                </a:lnTo>
                <a:lnTo>
                  <a:pt x="5892" y="164950"/>
                </a:lnTo>
                <a:lnTo>
                  <a:pt x="6786" y="170926"/>
                </a:lnTo>
                <a:lnTo>
                  <a:pt x="7382" y="176816"/>
                </a:lnTo>
                <a:lnTo>
                  <a:pt x="8731" y="181695"/>
                </a:lnTo>
                <a:lnTo>
                  <a:pt x="10584" y="185899"/>
                </a:lnTo>
                <a:lnTo>
                  <a:pt x="12771" y="189655"/>
                </a:lnTo>
                <a:lnTo>
                  <a:pt x="15182" y="194064"/>
                </a:lnTo>
                <a:lnTo>
                  <a:pt x="20400" y="204043"/>
                </a:lnTo>
                <a:lnTo>
                  <a:pt x="22173" y="208419"/>
                </a:lnTo>
                <a:lnTo>
                  <a:pt x="23354" y="212288"/>
                </a:lnTo>
                <a:lnTo>
                  <a:pt x="24142" y="215820"/>
                </a:lnTo>
                <a:lnTo>
                  <a:pt x="26572" y="219127"/>
                </a:lnTo>
                <a:lnTo>
                  <a:pt x="30098" y="222285"/>
                </a:lnTo>
                <a:lnTo>
                  <a:pt x="34353" y="225343"/>
                </a:lnTo>
                <a:lnTo>
                  <a:pt x="38142" y="227381"/>
                </a:lnTo>
                <a:lnTo>
                  <a:pt x="41621" y="228739"/>
                </a:lnTo>
                <a:lnTo>
                  <a:pt x="44893" y="229646"/>
                </a:lnTo>
                <a:lnTo>
                  <a:pt x="48026" y="230249"/>
                </a:lnTo>
                <a:lnTo>
                  <a:pt x="51067" y="230652"/>
                </a:lnTo>
                <a:lnTo>
                  <a:pt x="54048" y="230920"/>
                </a:lnTo>
                <a:lnTo>
                  <a:pt x="56987" y="231099"/>
                </a:lnTo>
                <a:lnTo>
                  <a:pt x="62793" y="231298"/>
                </a:lnTo>
                <a:lnTo>
                  <a:pt x="65674" y="230399"/>
                </a:lnTo>
                <a:lnTo>
                  <a:pt x="68549" y="228847"/>
                </a:lnTo>
                <a:lnTo>
                  <a:pt x="71417" y="226859"/>
                </a:lnTo>
                <a:lnTo>
                  <a:pt x="75234" y="225534"/>
                </a:lnTo>
                <a:lnTo>
                  <a:pt x="79683" y="224651"/>
                </a:lnTo>
                <a:lnTo>
                  <a:pt x="84555" y="224062"/>
                </a:lnTo>
                <a:lnTo>
                  <a:pt x="88755" y="221765"/>
                </a:lnTo>
                <a:lnTo>
                  <a:pt x="92508" y="218328"/>
                </a:lnTo>
                <a:lnTo>
                  <a:pt x="95962" y="214132"/>
                </a:lnTo>
                <a:lnTo>
                  <a:pt x="98265" y="209429"/>
                </a:lnTo>
                <a:lnTo>
                  <a:pt x="99800" y="204390"/>
                </a:lnTo>
                <a:lnTo>
                  <a:pt x="100824" y="199125"/>
                </a:lnTo>
                <a:lnTo>
                  <a:pt x="102458" y="193709"/>
                </a:lnTo>
                <a:lnTo>
                  <a:pt x="104501" y="188195"/>
                </a:lnTo>
                <a:lnTo>
                  <a:pt x="106814" y="182613"/>
                </a:lnTo>
                <a:lnTo>
                  <a:pt x="109310" y="176035"/>
                </a:lnTo>
                <a:lnTo>
                  <a:pt x="114622" y="161105"/>
                </a:lnTo>
                <a:lnTo>
                  <a:pt x="131473" y="111287"/>
                </a:lnTo>
                <a:lnTo>
                  <a:pt x="133369" y="102766"/>
                </a:lnTo>
                <a:lnTo>
                  <a:pt x="134633" y="94228"/>
                </a:lnTo>
                <a:lnTo>
                  <a:pt x="135475" y="85678"/>
                </a:lnTo>
                <a:lnTo>
                  <a:pt x="136990" y="78074"/>
                </a:lnTo>
                <a:lnTo>
                  <a:pt x="138952" y="71099"/>
                </a:lnTo>
                <a:lnTo>
                  <a:pt x="141212" y="64544"/>
                </a:lnTo>
                <a:lnTo>
                  <a:pt x="142719" y="58269"/>
                </a:lnTo>
                <a:lnTo>
                  <a:pt x="143724" y="52181"/>
                </a:lnTo>
                <a:lnTo>
                  <a:pt x="144394" y="46218"/>
                </a:lnTo>
                <a:lnTo>
                  <a:pt x="144840" y="41289"/>
                </a:lnTo>
                <a:lnTo>
                  <a:pt x="145138" y="37051"/>
                </a:lnTo>
                <a:lnTo>
                  <a:pt x="145337" y="33273"/>
                </a:lnTo>
                <a:lnTo>
                  <a:pt x="146421" y="28849"/>
                </a:lnTo>
                <a:lnTo>
                  <a:pt x="148097" y="23995"/>
                </a:lnTo>
                <a:lnTo>
                  <a:pt x="153079" y="11619"/>
                </a:lnTo>
                <a:lnTo>
                  <a:pt x="153760" y="7386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483"/>
          <p:cNvSpPr/>
          <p:nvPr/>
        </p:nvSpPr>
        <p:spPr>
          <a:xfrm>
            <a:off x="3903745" y="5239547"/>
            <a:ext cx="196768" cy="220943"/>
          </a:xfrm>
          <a:custGeom>
            <a:avLst/>
            <a:gdLst/>
            <a:ahLst/>
            <a:cxnLst/>
            <a:rect l="0" t="0" r="0" b="0"/>
            <a:pathLst>
              <a:path w="196768" h="220943">
                <a:moveTo>
                  <a:pt x="119614" y="32540"/>
                </a:moveTo>
                <a:lnTo>
                  <a:pt x="69309" y="32540"/>
                </a:lnTo>
                <a:lnTo>
                  <a:pt x="65122" y="33493"/>
                </a:lnTo>
                <a:lnTo>
                  <a:pt x="61379" y="35080"/>
                </a:lnTo>
                <a:lnTo>
                  <a:pt x="57931" y="37091"/>
                </a:lnTo>
                <a:lnTo>
                  <a:pt x="54680" y="40337"/>
                </a:lnTo>
                <a:lnTo>
                  <a:pt x="51560" y="44405"/>
                </a:lnTo>
                <a:lnTo>
                  <a:pt x="48527" y="49023"/>
                </a:lnTo>
                <a:lnTo>
                  <a:pt x="44600" y="53053"/>
                </a:lnTo>
                <a:lnTo>
                  <a:pt x="40078" y="56693"/>
                </a:lnTo>
                <a:lnTo>
                  <a:pt x="35157" y="60072"/>
                </a:lnTo>
                <a:lnTo>
                  <a:pt x="30925" y="65183"/>
                </a:lnTo>
                <a:lnTo>
                  <a:pt x="27150" y="71447"/>
                </a:lnTo>
                <a:lnTo>
                  <a:pt x="14249" y="97481"/>
                </a:lnTo>
                <a:lnTo>
                  <a:pt x="12223" y="104409"/>
                </a:lnTo>
                <a:lnTo>
                  <a:pt x="10873" y="111886"/>
                </a:lnTo>
                <a:lnTo>
                  <a:pt x="9972" y="119727"/>
                </a:lnTo>
                <a:lnTo>
                  <a:pt x="8420" y="127812"/>
                </a:lnTo>
                <a:lnTo>
                  <a:pt x="6432" y="136060"/>
                </a:lnTo>
                <a:lnTo>
                  <a:pt x="4155" y="144416"/>
                </a:lnTo>
                <a:lnTo>
                  <a:pt x="2636" y="151892"/>
                </a:lnTo>
                <a:lnTo>
                  <a:pt x="1624" y="158780"/>
                </a:lnTo>
                <a:lnTo>
                  <a:pt x="949" y="165278"/>
                </a:lnTo>
                <a:lnTo>
                  <a:pt x="500" y="171514"/>
                </a:lnTo>
                <a:lnTo>
                  <a:pt x="200" y="177577"/>
                </a:lnTo>
                <a:lnTo>
                  <a:pt x="0" y="183524"/>
                </a:lnTo>
                <a:lnTo>
                  <a:pt x="818" y="189394"/>
                </a:lnTo>
                <a:lnTo>
                  <a:pt x="2317" y="195211"/>
                </a:lnTo>
                <a:lnTo>
                  <a:pt x="4269" y="200995"/>
                </a:lnTo>
                <a:lnTo>
                  <a:pt x="5570" y="205803"/>
                </a:lnTo>
                <a:lnTo>
                  <a:pt x="6438" y="209962"/>
                </a:lnTo>
                <a:lnTo>
                  <a:pt x="7016" y="213686"/>
                </a:lnTo>
                <a:lnTo>
                  <a:pt x="8354" y="216169"/>
                </a:lnTo>
                <a:lnTo>
                  <a:pt x="10198" y="217825"/>
                </a:lnTo>
                <a:lnTo>
                  <a:pt x="12380" y="218928"/>
                </a:lnTo>
                <a:lnTo>
                  <a:pt x="17345" y="220154"/>
                </a:lnTo>
                <a:lnTo>
                  <a:pt x="22726" y="220699"/>
                </a:lnTo>
                <a:lnTo>
                  <a:pt x="28293" y="220942"/>
                </a:lnTo>
                <a:lnTo>
                  <a:pt x="31111" y="220054"/>
                </a:lnTo>
                <a:lnTo>
                  <a:pt x="36782" y="216527"/>
                </a:lnTo>
                <a:lnTo>
                  <a:pt x="40580" y="213300"/>
                </a:lnTo>
                <a:lnTo>
                  <a:pt x="45018" y="209245"/>
                </a:lnTo>
                <a:lnTo>
                  <a:pt x="57824" y="196975"/>
                </a:lnTo>
                <a:lnTo>
                  <a:pt x="61276" y="193598"/>
                </a:lnTo>
                <a:lnTo>
                  <a:pt x="64529" y="188489"/>
                </a:lnTo>
                <a:lnTo>
                  <a:pt x="67652" y="182227"/>
                </a:lnTo>
                <a:lnTo>
                  <a:pt x="70685" y="175193"/>
                </a:lnTo>
                <a:lnTo>
                  <a:pt x="76596" y="162299"/>
                </a:lnTo>
                <a:lnTo>
                  <a:pt x="79505" y="156194"/>
                </a:lnTo>
                <a:lnTo>
                  <a:pt x="82398" y="149265"/>
                </a:lnTo>
                <a:lnTo>
                  <a:pt x="85278" y="141790"/>
                </a:lnTo>
                <a:lnTo>
                  <a:pt x="91019" y="125863"/>
                </a:lnTo>
                <a:lnTo>
                  <a:pt x="105324" y="83847"/>
                </a:lnTo>
                <a:lnTo>
                  <a:pt x="107230" y="75317"/>
                </a:lnTo>
                <a:lnTo>
                  <a:pt x="108501" y="66773"/>
                </a:lnTo>
                <a:lnTo>
                  <a:pt x="109348" y="58219"/>
                </a:lnTo>
                <a:lnTo>
                  <a:pt x="109912" y="50612"/>
                </a:lnTo>
                <a:lnTo>
                  <a:pt x="110289" y="43635"/>
                </a:lnTo>
                <a:lnTo>
                  <a:pt x="110540" y="37080"/>
                </a:lnTo>
                <a:lnTo>
                  <a:pt x="111660" y="31756"/>
                </a:lnTo>
                <a:lnTo>
                  <a:pt x="113359" y="27255"/>
                </a:lnTo>
                <a:lnTo>
                  <a:pt x="115444" y="23302"/>
                </a:lnTo>
                <a:lnTo>
                  <a:pt x="116834" y="19714"/>
                </a:lnTo>
                <a:lnTo>
                  <a:pt x="118379" y="13187"/>
                </a:lnTo>
                <a:lnTo>
                  <a:pt x="117838" y="10113"/>
                </a:lnTo>
                <a:lnTo>
                  <a:pt x="114698" y="4158"/>
                </a:lnTo>
                <a:lnTo>
                  <a:pt x="112125" y="0"/>
                </a:lnTo>
                <a:lnTo>
                  <a:pt x="111764" y="369"/>
                </a:lnTo>
                <a:lnTo>
                  <a:pt x="111363" y="3320"/>
                </a:lnTo>
                <a:lnTo>
                  <a:pt x="111185" y="7806"/>
                </a:lnTo>
                <a:lnTo>
                  <a:pt x="111105" y="14880"/>
                </a:lnTo>
                <a:lnTo>
                  <a:pt x="111070" y="27548"/>
                </a:lnTo>
                <a:lnTo>
                  <a:pt x="110109" y="33975"/>
                </a:lnTo>
                <a:lnTo>
                  <a:pt x="108515" y="40164"/>
                </a:lnTo>
                <a:lnTo>
                  <a:pt x="106500" y="46195"/>
                </a:lnTo>
                <a:lnTo>
                  <a:pt x="105156" y="53074"/>
                </a:lnTo>
                <a:lnTo>
                  <a:pt x="104261" y="60517"/>
                </a:lnTo>
                <a:lnTo>
                  <a:pt x="103663" y="68336"/>
                </a:lnTo>
                <a:lnTo>
                  <a:pt x="103265" y="76407"/>
                </a:lnTo>
                <a:lnTo>
                  <a:pt x="102823" y="92994"/>
                </a:lnTo>
                <a:lnTo>
                  <a:pt x="103658" y="100465"/>
                </a:lnTo>
                <a:lnTo>
                  <a:pt x="105167" y="107351"/>
                </a:lnTo>
                <a:lnTo>
                  <a:pt x="107125" y="113846"/>
                </a:lnTo>
                <a:lnTo>
                  <a:pt x="108431" y="120082"/>
                </a:lnTo>
                <a:lnTo>
                  <a:pt x="109301" y="126144"/>
                </a:lnTo>
                <a:lnTo>
                  <a:pt x="109882" y="132090"/>
                </a:lnTo>
                <a:lnTo>
                  <a:pt x="110268" y="137959"/>
                </a:lnTo>
                <a:lnTo>
                  <a:pt x="110526" y="143777"/>
                </a:lnTo>
                <a:lnTo>
                  <a:pt x="110698" y="149561"/>
                </a:lnTo>
                <a:lnTo>
                  <a:pt x="111765" y="154369"/>
                </a:lnTo>
                <a:lnTo>
                  <a:pt x="113429" y="158526"/>
                </a:lnTo>
                <a:lnTo>
                  <a:pt x="115491" y="162251"/>
                </a:lnTo>
                <a:lnTo>
                  <a:pt x="120322" y="168929"/>
                </a:lnTo>
                <a:lnTo>
                  <a:pt x="122944" y="172044"/>
                </a:lnTo>
                <a:lnTo>
                  <a:pt x="125644" y="174120"/>
                </a:lnTo>
                <a:lnTo>
                  <a:pt x="131185" y="176427"/>
                </a:lnTo>
                <a:lnTo>
                  <a:pt x="133043" y="177995"/>
                </a:lnTo>
                <a:lnTo>
                  <a:pt x="134282" y="179992"/>
                </a:lnTo>
                <a:lnTo>
                  <a:pt x="135108" y="182277"/>
                </a:lnTo>
                <a:lnTo>
                  <a:pt x="137563" y="183799"/>
                </a:lnTo>
                <a:lnTo>
                  <a:pt x="141105" y="184815"/>
                </a:lnTo>
                <a:lnTo>
                  <a:pt x="151376" y="186444"/>
                </a:lnTo>
                <a:lnTo>
                  <a:pt x="155321" y="186667"/>
                </a:lnTo>
                <a:lnTo>
                  <a:pt x="157706" y="186726"/>
                </a:lnTo>
                <a:lnTo>
                  <a:pt x="161201" y="185813"/>
                </a:lnTo>
                <a:lnTo>
                  <a:pt x="165437" y="184252"/>
                </a:lnTo>
                <a:lnTo>
                  <a:pt x="170165" y="182259"/>
                </a:lnTo>
                <a:lnTo>
                  <a:pt x="174270" y="179978"/>
                </a:lnTo>
                <a:lnTo>
                  <a:pt x="177959" y="177504"/>
                </a:lnTo>
                <a:lnTo>
                  <a:pt x="181371" y="174903"/>
                </a:lnTo>
                <a:lnTo>
                  <a:pt x="184598" y="173169"/>
                </a:lnTo>
                <a:lnTo>
                  <a:pt x="187702" y="172013"/>
                </a:lnTo>
                <a:lnTo>
                  <a:pt x="196767" y="1697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484"/>
          <p:cNvSpPr/>
          <p:nvPr/>
        </p:nvSpPr>
        <p:spPr>
          <a:xfrm>
            <a:off x="4101822" y="5100834"/>
            <a:ext cx="204431" cy="342554"/>
          </a:xfrm>
          <a:custGeom>
            <a:avLst/>
            <a:gdLst/>
            <a:ahLst/>
            <a:cxnLst/>
            <a:rect l="0" t="0" r="0" b="0"/>
            <a:pathLst>
              <a:path w="204431" h="342554">
                <a:moveTo>
                  <a:pt x="127278" y="162681"/>
                </a:moveTo>
                <a:lnTo>
                  <a:pt x="127278" y="155299"/>
                </a:lnTo>
                <a:lnTo>
                  <a:pt x="121386" y="148452"/>
                </a:lnTo>
                <a:lnTo>
                  <a:pt x="116695" y="143572"/>
                </a:lnTo>
                <a:lnTo>
                  <a:pt x="114507" y="141369"/>
                </a:lnTo>
                <a:lnTo>
                  <a:pt x="112097" y="139901"/>
                </a:lnTo>
                <a:lnTo>
                  <a:pt x="106878" y="138269"/>
                </a:lnTo>
                <a:lnTo>
                  <a:pt x="101384" y="135003"/>
                </a:lnTo>
                <a:lnTo>
                  <a:pt x="98585" y="132799"/>
                </a:lnTo>
                <a:lnTo>
                  <a:pt x="95767" y="131329"/>
                </a:lnTo>
                <a:lnTo>
                  <a:pt x="90095" y="129697"/>
                </a:lnTo>
                <a:lnTo>
                  <a:pt x="86297" y="129261"/>
                </a:lnTo>
                <a:lnTo>
                  <a:pt x="81860" y="128971"/>
                </a:lnTo>
                <a:lnTo>
                  <a:pt x="72802" y="128649"/>
                </a:lnTo>
                <a:lnTo>
                  <a:pt x="62347" y="128467"/>
                </a:lnTo>
                <a:lnTo>
                  <a:pt x="47372" y="128401"/>
                </a:lnTo>
                <a:lnTo>
                  <a:pt x="44480" y="129350"/>
                </a:lnTo>
                <a:lnTo>
                  <a:pt x="38726" y="132944"/>
                </a:lnTo>
                <a:lnTo>
                  <a:pt x="32994" y="137717"/>
                </a:lnTo>
                <a:lnTo>
                  <a:pt x="27271" y="143013"/>
                </a:lnTo>
                <a:lnTo>
                  <a:pt x="21553" y="148542"/>
                </a:lnTo>
                <a:lnTo>
                  <a:pt x="19646" y="152303"/>
                </a:lnTo>
                <a:lnTo>
                  <a:pt x="17529" y="161561"/>
                </a:lnTo>
                <a:lnTo>
                  <a:pt x="14048" y="169486"/>
                </a:lnTo>
                <a:lnTo>
                  <a:pt x="11786" y="172932"/>
                </a:lnTo>
                <a:lnTo>
                  <a:pt x="9273" y="181842"/>
                </a:lnTo>
                <a:lnTo>
                  <a:pt x="8603" y="186885"/>
                </a:lnTo>
                <a:lnTo>
                  <a:pt x="7203" y="193104"/>
                </a:lnTo>
                <a:lnTo>
                  <a:pt x="5318" y="200108"/>
                </a:lnTo>
                <a:lnTo>
                  <a:pt x="3109" y="207635"/>
                </a:lnTo>
                <a:lnTo>
                  <a:pt x="1636" y="214558"/>
                </a:lnTo>
                <a:lnTo>
                  <a:pt x="654" y="221077"/>
                </a:lnTo>
                <a:lnTo>
                  <a:pt x="0" y="227329"/>
                </a:lnTo>
                <a:lnTo>
                  <a:pt x="515" y="233403"/>
                </a:lnTo>
                <a:lnTo>
                  <a:pt x="1812" y="239356"/>
                </a:lnTo>
                <a:lnTo>
                  <a:pt x="3629" y="245230"/>
                </a:lnTo>
                <a:lnTo>
                  <a:pt x="4840" y="251051"/>
                </a:lnTo>
                <a:lnTo>
                  <a:pt x="5648" y="256837"/>
                </a:lnTo>
                <a:lnTo>
                  <a:pt x="6186" y="262599"/>
                </a:lnTo>
                <a:lnTo>
                  <a:pt x="7497" y="268345"/>
                </a:lnTo>
                <a:lnTo>
                  <a:pt x="9324" y="274081"/>
                </a:lnTo>
                <a:lnTo>
                  <a:pt x="11494" y="279810"/>
                </a:lnTo>
                <a:lnTo>
                  <a:pt x="13894" y="285535"/>
                </a:lnTo>
                <a:lnTo>
                  <a:pt x="16446" y="291255"/>
                </a:lnTo>
                <a:lnTo>
                  <a:pt x="20869" y="301740"/>
                </a:lnTo>
                <a:lnTo>
                  <a:pt x="22835" y="309575"/>
                </a:lnTo>
                <a:lnTo>
                  <a:pt x="26249" y="316232"/>
                </a:lnTo>
                <a:lnTo>
                  <a:pt x="30941" y="322366"/>
                </a:lnTo>
                <a:lnTo>
                  <a:pt x="36201" y="328267"/>
                </a:lnTo>
                <a:lnTo>
                  <a:pt x="41714" y="334065"/>
                </a:lnTo>
                <a:lnTo>
                  <a:pt x="44518" y="336944"/>
                </a:lnTo>
                <a:lnTo>
                  <a:pt x="47339" y="338864"/>
                </a:lnTo>
                <a:lnTo>
                  <a:pt x="53014" y="340997"/>
                </a:lnTo>
                <a:lnTo>
                  <a:pt x="58712" y="341945"/>
                </a:lnTo>
                <a:lnTo>
                  <a:pt x="64419" y="342366"/>
                </a:lnTo>
                <a:lnTo>
                  <a:pt x="70131" y="342553"/>
                </a:lnTo>
                <a:lnTo>
                  <a:pt x="72034" y="341651"/>
                </a:lnTo>
                <a:lnTo>
                  <a:pt x="73304" y="340097"/>
                </a:lnTo>
                <a:lnTo>
                  <a:pt x="74150" y="338108"/>
                </a:lnTo>
                <a:lnTo>
                  <a:pt x="82352" y="327120"/>
                </a:lnTo>
                <a:lnTo>
                  <a:pt x="87626" y="317998"/>
                </a:lnTo>
                <a:lnTo>
                  <a:pt x="90605" y="307593"/>
                </a:lnTo>
                <a:lnTo>
                  <a:pt x="91399" y="302151"/>
                </a:lnTo>
                <a:lnTo>
                  <a:pt x="91928" y="296619"/>
                </a:lnTo>
                <a:lnTo>
                  <a:pt x="92282" y="291025"/>
                </a:lnTo>
                <a:lnTo>
                  <a:pt x="92517" y="285391"/>
                </a:lnTo>
                <a:lnTo>
                  <a:pt x="93626" y="278778"/>
                </a:lnTo>
                <a:lnTo>
                  <a:pt x="95319" y="271511"/>
                </a:lnTo>
                <a:lnTo>
                  <a:pt x="97399" y="263809"/>
                </a:lnTo>
                <a:lnTo>
                  <a:pt x="98786" y="255817"/>
                </a:lnTo>
                <a:lnTo>
                  <a:pt x="99711" y="247632"/>
                </a:lnTo>
                <a:lnTo>
                  <a:pt x="100327" y="239317"/>
                </a:lnTo>
                <a:lnTo>
                  <a:pt x="100738" y="229964"/>
                </a:lnTo>
                <a:lnTo>
                  <a:pt x="101195" y="209412"/>
                </a:lnTo>
                <a:lnTo>
                  <a:pt x="101452" y="180972"/>
                </a:lnTo>
                <a:lnTo>
                  <a:pt x="102441" y="171065"/>
                </a:lnTo>
                <a:lnTo>
                  <a:pt x="104052" y="160650"/>
                </a:lnTo>
                <a:lnTo>
                  <a:pt x="106079" y="149897"/>
                </a:lnTo>
                <a:lnTo>
                  <a:pt x="106478" y="138919"/>
                </a:lnTo>
                <a:lnTo>
                  <a:pt x="105791" y="127789"/>
                </a:lnTo>
                <a:lnTo>
                  <a:pt x="104381" y="116559"/>
                </a:lnTo>
                <a:lnTo>
                  <a:pt x="103441" y="106216"/>
                </a:lnTo>
                <a:lnTo>
                  <a:pt x="102813" y="96463"/>
                </a:lnTo>
                <a:lnTo>
                  <a:pt x="102117" y="78005"/>
                </a:lnTo>
                <a:lnTo>
                  <a:pt x="101808" y="60277"/>
                </a:lnTo>
                <a:lnTo>
                  <a:pt x="100773" y="52502"/>
                </a:lnTo>
                <a:lnTo>
                  <a:pt x="99130" y="45413"/>
                </a:lnTo>
                <a:lnTo>
                  <a:pt x="97082" y="38782"/>
                </a:lnTo>
                <a:lnTo>
                  <a:pt x="95718" y="32456"/>
                </a:lnTo>
                <a:lnTo>
                  <a:pt x="94808" y="26335"/>
                </a:lnTo>
                <a:lnTo>
                  <a:pt x="94201" y="20348"/>
                </a:lnTo>
                <a:lnTo>
                  <a:pt x="90987" y="11157"/>
                </a:lnTo>
                <a:lnTo>
                  <a:pt x="84799" y="468"/>
                </a:lnTo>
                <a:lnTo>
                  <a:pt x="82046" y="99"/>
                </a:lnTo>
                <a:lnTo>
                  <a:pt x="79978" y="0"/>
                </a:lnTo>
                <a:lnTo>
                  <a:pt x="78599" y="887"/>
                </a:lnTo>
                <a:lnTo>
                  <a:pt x="77681" y="2431"/>
                </a:lnTo>
                <a:lnTo>
                  <a:pt x="77068" y="4413"/>
                </a:lnTo>
                <a:lnTo>
                  <a:pt x="76387" y="11695"/>
                </a:lnTo>
                <a:lnTo>
                  <a:pt x="76085" y="22233"/>
                </a:lnTo>
                <a:lnTo>
                  <a:pt x="75950" y="36442"/>
                </a:lnTo>
                <a:lnTo>
                  <a:pt x="74962" y="44232"/>
                </a:lnTo>
                <a:lnTo>
                  <a:pt x="73350" y="52282"/>
                </a:lnTo>
                <a:lnTo>
                  <a:pt x="71324" y="60507"/>
                </a:lnTo>
                <a:lnTo>
                  <a:pt x="69972" y="68847"/>
                </a:lnTo>
                <a:lnTo>
                  <a:pt x="69072" y="77265"/>
                </a:lnTo>
                <a:lnTo>
                  <a:pt x="68471" y="85734"/>
                </a:lnTo>
                <a:lnTo>
                  <a:pt x="68071" y="95191"/>
                </a:lnTo>
                <a:lnTo>
                  <a:pt x="67626" y="115857"/>
                </a:lnTo>
                <a:lnTo>
                  <a:pt x="68460" y="126703"/>
                </a:lnTo>
                <a:lnTo>
                  <a:pt x="69968" y="137743"/>
                </a:lnTo>
                <a:lnTo>
                  <a:pt x="71927" y="148913"/>
                </a:lnTo>
                <a:lnTo>
                  <a:pt x="74184" y="159217"/>
                </a:lnTo>
                <a:lnTo>
                  <a:pt x="76642" y="168944"/>
                </a:lnTo>
                <a:lnTo>
                  <a:pt x="79233" y="178286"/>
                </a:lnTo>
                <a:lnTo>
                  <a:pt x="84652" y="196287"/>
                </a:lnTo>
                <a:lnTo>
                  <a:pt x="95892" y="231126"/>
                </a:lnTo>
                <a:lnTo>
                  <a:pt x="98734" y="238790"/>
                </a:lnTo>
                <a:lnTo>
                  <a:pt x="101581" y="245806"/>
                </a:lnTo>
                <a:lnTo>
                  <a:pt x="104432" y="252387"/>
                </a:lnTo>
                <a:lnTo>
                  <a:pt x="108237" y="257728"/>
                </a:lnTo>
                <a:lnTo>
                  <a:pt x="112679" y="262240"/>
                </a:lnTo>
                <a:lnTo>
                  <a:pt x="117545" y="266201"/>
                </a:lnTo>
                <a:lnTo>
                  <a:pt x="121742" y="270747"/>
                </a:lnTo>
                <a:lnTo>
                  <a:pt x="125492" y="275682"/>
                </a:lnTo>
                <a:lnTo>
                  <a:pt x="128944" y="280877"/>
                </a:lnTo>
                <a:lnTo>
                  <a:pt x="133152" y="284341"/>
                </a:lnTo>
                <a:lnTo>
                  <a:pt x="137861" y="286650"/>
                </a:lnTo>
                <a:lnTo>
                  <a:pt x="142906" y="288189"/>
                </a:lnTo>
                <a:lnTo>
                  <a:pt x="148174" y="289216"/>
                </a:lnTo>
                <a:lnTo>
                  <a:pt x="153591" y="289900"/>
                </a:lnTo>
                <a:lnTo>
                  <a:pt x="159107" y="290356"/>
                </a:lnTo>
                <a:lnTo>
                  <a:pt x="164690" y="289707"/>
                </a:lnTo>
                <a:lnTo>
                  <a:pt x="170317" y="288323"/>
                </a:lnTo>
                <a:lnTo>
                  <a:pt x="175973" y="286447"/>
                </a:lnTo>
                <a:lnTo>
                  <a:pt x="180696" y="284244"/>
                </a:lnTo>
                <a:lnTo>
                  <a:pt x="184798" y="281823"/>
                </a:lnTo>
                <a:lnTo>
                  <a:pt x="188484" y="279256"/>
                </a:lnTo>
                <a:lnTo>
                  <a:pt x="191894" y="276593"/>
                </a:lnTo>
                <a:lnTo>
                  <a:pt x="195120" y="273865"/>
                </a:lnTo>
                <a:lnTo>
                  <a:pt x="204430" y="2655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485"/>
          <p:cNvSpPr/>
          <p:nvPr/>
        </p:nvSpPr>
        <p:spPr>
          <a:xfrm>
            <a:off x="4357687" y="5186362"/>
            <a:ext cx="145734" cy="248589"/>
          </a:xfrm>
          <a:custGeom>
            <a:avLst/>
            <a:gdLst/>
            <a:ahLst/>
            <a:cxnLst/>
            <a:rect l="0" t="0" r="0" b="0"/>
            <a:pathLst>
              <a:path w="145734" h="248589">
                <a:moveTo>
                  <a:pt x="0" y="60008"/>
                </a:moveTo>
                <a:lnTo>
                  <a:pt x="0" y="125883"/>
                </a:lnTo>
                <a:lnTo>
                  <a:pt x="953" y="131547"/>
                </a:lnTo>
                <a:lnTo>
                  <a:pt x="2540" y="137228"/>
                </a:lnTo>
                <a:lnTo>
                  <a:pt x="4551" y="142920"/>
                </a:lnTo>
                <a:lnTo>
                  <a:pt x="5892" y="148620"/>
                </a:lnTo>
                <a:lnTo>
                  <a:pt x="6785" y="154325"/>
                </a:lnTo>
                <a:lnTo>
                  <a:pt x="7381" y="160033"/>
                </a:lnTo>
                <a:lnTo>
                  <a:pt x="8730" y="166696"/>
                </a:lnTo>
                <a:lnTo>
                  <a:pt x="10583" y="173996"/>
                </a:lnTo>
                <a:lnTo>
                  <a:pt x="12770" y="181720"/>
                </a:lnTo>
                <a:lnTo>
                  <a:pt x="15181" y="188774"/>
                </a:lnTo>
                <a:lnTo>
                  <a:pt x="17741" y="195382"/>
                </a:lnTo>
                <a:lnTo>
                  <a:pt x="20400" y="201692"/>
                </a:lnTo>
                <a:lnTo>
                  <a:pt x="23125" y="207804"/>
                </a:lnTo>
                <a:lnTo>
                  <a:pt x="28693" y="219675"/>
                </a:lnTo>
                <a:lnTo>
                  <a:pt x="30558" y="224555"/>
                </a:lnTo>
                <a:lnTo>
                  <a:pt x="31803" y="228761"/>
                </a:lnTo>
                <a:lnTo>
                  <a:pt x="32631" y="232518"/>
                </a:lnTo>
                <a:lnTo>
                  <a:pt x="36093" y="239231"/>
                </a:lnTo>
                <a:lnTo>
                  <a:pt x="42840" y="248570"/>
                </a:lnTo>
                <a:lnTo>
                  <a:pt x="42852" y="248588"/>
                </a:lnTo>
                <a:lnTo>
                  <a:pt x="38309" y="244048"/>
                </a:lnTo>
                <a:lnTo>
                  <a:pt x="36969" y="240804"/>
                </a:lnTo>
                <a:lnTo>
                  <a:pt x="36076" y="236736"/>
                </a:lnTo>
                <a:lnTo>
                  <a:pt x="35481" y="232119"/>
                </a:lnTo>
                <a:lnTo>
                  <a:pt x="34131" y="227136"/>
                </a:lnTo>
                <a:lnTo>
                  <a:pt x="32279" y="221909"/>
                </a:lnTo>
                <a:lnTo>
                  <a:pt x="30092" y="216520"/>
                </a:lnTo>
                <a:lnTo>
                  <a:pt x="28634" y="210069"/>
                </a:lnTo>
                <a:lnTo>
                  <a:pt x="27662" y="202911"/>
                </a:lnTo>
                <a:lnTo>
                  <a:pt x="27014" y="195281"/>
                </a:lnTo>
                <a:lnTo>
                  <a:pt x="26582" y="188290"/>
                </a:lnTo>
                <a:lnTo>
                  <a:pt x="26102" y="175442"/>
                </a:lnTo>
                <a:lnTo>
                  <a:pt x="25793" y="144828"/>
                </a:lnTo>
                <a:lnTo>
                  <a:pt x="25752" y="128185"/>
                </a:lnTo>
                <a:lnTo>
                  <a:pt x="26693" y="119747"/>
                </a:lnTo>
                <a:lnTo>
                  <a:pt x="28272" y="111264"/>
                </a:lnTo>
                <a:lnTo>
                  <a:pt x="30278" y="102751"/>
                </a:lnTo>
                <a:lnTo>
                  <a:pt x="33521" y="95171"/>
                </a:lnTo>
                <a:lnTo>
                  <a:pt x="37587" y="88212"/>
                </a:lnTo>
                <a:lnTo>
                  <a:pt x="42203" y="81669"/>
                </a:lnTo>
                <a:lnTo>
                  <a:pt x="46233" y="75401"/>
                </a:lnTo>
                <a:lnTo>
                  <a:pt x="49872" y="69317"/>
                </a:lnTo>
                <a:lnTo>
                  <a:pt x="53251" y="63357"/>
                </a:lnTo>
                <a:lnTo>
                  <a:pt x="57408" y="57478"/>
                </a:lnTo>
                <a:lnTo>
                  <a:pt x="62084" y="51654"/>
                </a:lnTo>
                <a:lnTo>
                  <a:pt x="67107" y="45866"/>
                </a:lnTo>
                <a:lnTo>
                  <a:pt x="72361" y="41055"/>
                </a:lnTo>
                <a:lnTo>
                  <a:pt x="77768" y="36895"/>
                </a:lnTo>
                <a:lnTo>
                  <a:pt x="83278" y="33169"/>
                </a:lnTo>
                <a:lnTo>
                  <a:pt x="88856" y="28780"/>
                </a:lnTo>
                <a:lnTo>
                  <a:pt x="94480" y="23950"/>
                </a:lnTo>
                <a:lnTo>
                  <a:pt x="100134" y="18824"/>
                </a:lnTo>
                <a:lnTo>
                  <a:pt x="105808" y="15407"/>
                </a:lnTo>
                <a:lnTo>
                  <a:pt x="111496" y="13129"/>
                </a:lnTo>
                <a:lnTo>
                  <a:pt x="117193" y="11610"/>
                </a:lnTo>
                <a:lnTo>
                  <a:pt x="121944" y="9645"/>
                </a:lnTo>
                <a:lnTo>
                  <a:pt x="126064" y="7383"/>
                </a:lnTo>
                <a:lnTo>
                  <a:pt x="129762" y="4921"/>
                </a:lnTo>
                <a:lnTo>
                  <a:pt x="133181" y="3281"/>
                </a:lnTo>
                <a:lnTo>
                  <a:pt x="136412" y="2188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486"/>
          <p:cNvSpPr/>
          <p:nvPr/>
        </p:nvSpPr>
        <p:spPr>
          <a:xfrm>
            <a:off x="4512354" y="5169848"/>
            <a:ext cx="375487" cy="436518"/>
          </a:xfrm>
          <a:custGeom>
            <a:avLst/>
            <a:gdLst/>
            <a:ahLst/>
            <a:cxnLst/>
            <a:rect l="0" t="0" r="0" b="0"/>
            <a:pathLst>
              <a:path w="375487" h="436518">
                <a:moveTo>
                  <a:pt x="16783" y="25087"/>
                </a:moveTo>
                <a:lnTo>
                  <a:pt x="16783" y="40935"/>
                </a:lnTo>
                <a:lnTo>
                  <a:pt x="12233" y="46399"/>
                </a:lnTo>
                <a:lnTo>
                  <a:pt x="10891" y="49772"/>
                </a:lnTo>
                <a:lnTo>
                  <a:pt x="9005" y="62669"/>
                </a:lnTo>
                <a:lnTo>
                  <a:pt x="8564" y="69730"/>
                </a:lnTo>
                <a:lnTo>
                  <a:pt x="5828" y="78583"/>
                </a:lnTo>
                <a:lnTo>
                  <a:pt x="2389" y="88868"/>
                </a:lnTo>
                <a:lnTo>
                  <a:pt x="861" y="99789"/>
                </a:lnTo>
                <a:lnTo>
                  <a:pt x="0" y="112097"/>
                </a:lnTo>
                <a:lnTo>
                  <a:pt x="2339" y="121225"/>
                </a:lnTo>
                <a:lnTo>
                  <a:pt x="4296" y="126327"/>
                </a:lnTo>
                <a:lnTo>
                  <a:pt x="6471" y="139615"/>
                </a:lnTo>
                <a:lnTo>
                  <a:pt x="7437" y="153141"/>
                </a:lnTo>
                <a:lnTo>
                  <a:pt x="7867" y="162327"/>
                </a:lnTo>
                <a:lnTo>
                  <a:pt x="10598" y="172125"/>
                </a:lnTo>
                <a:lnTo>
                  <a:pt x="14034" y="181877"/>
                </a:lnTo>
                <a:lnTo>
                  <a:pt x="15561" y="189386"/>
                </a:lnTo>
                <a:lnTo>
                  <a:pt x="18780" y="195899"/>
                </a:lnTo>
                <a:lnTo>
                  <a:pt x="20972" y="198968"/>
                </a:lnTo>
                <a:lnTo>
                  <a:pt x="23407" y="204920"/>
                </a:lnTo>
                <a:lnTo>
                  <a:pt x="24057" y="207841"/>
                </a:lnTo>
                <a:lnTo>
                  <a:pt x="25442" y="209788"/>
                </a:lnTo>
                <a:lnTo>
                  <a:pt x="27318" y="211086"/>
                </a:lnTo>
                <a:lnTo>
                  <a:pt x="31943" y="212528"/>
                </a:lnTo>
                <a:lnTo>
                  <a:pt x="42673" y="213454"/>
                </a:lnTo>
                <a:lnTo>
                  <a:pt x="45473" y="213530"/>
                </a:lnTo>
                <a:lnTo>
                  <a:pt x="48292" y="211676"/>
                </a:lnTo>
                <a:lnTo>
                  <a:pt x="57962" y="198906"/>
                </a:lnTo>
                <a:lnTo>
                  <a:pt x="66157" y="189208"/>
                </a:lnTo>
                <a:lnTo>
                  <a:pt x="71430" y="180262"/>
                </a:lnTo>
                <a:lnTo>
                  <a:pt x="76948" y="169936"/>
                </a:lnTo>
                <a:lnTo>
                  <a:pt x="79753" y="164515"/>
                </a:lnTo>
                <a:lnTo>
                  <a:pt x="81623" y="158044"/>
                </a:lnTo>
                <a:lnTo>
                  <a:pt x="82870" y="150872"/>
                </a:lnTo>
                <a:lnTo>
                  <a:pt x="83701" y="143234"/>
                </a:lnTo>
                <a:lnTo>
                  <a:pt x="85208" y="135284"/>
                </a:lnTo>
                <a:lnTo>
                  <a:pt x="87164" y="127127"/>
                </a:lnTo>
                <a:lnTo>
                  <a:pt x="89422" y="118831"/>
                </a:lnTo>
                <a:lnTo>
                  <a:pt x="90926" y="111395"/>
                </a:lnTo>
                <a:lnTo>
                  <a:pt x="92598" y="98054"/>
                </a:lnTo>
                <a:lnTo>
                  <a:pt x="93996" y="90876"/>
                </a:lnTo>
                <a:lnTo>
                  <a:pt x="95881" y="83234"/>
                </a:lnTo>
                <a:lnTo>
                  <a:pt x="98090" y="75282"/>
                </a:lnTo>
                <a:lnTo>
                  <a:pt x="99563" y="68075"/>
                </a:lnTo>
                <a:lnTo>
                  <a:pt x="101199" y="54987"/>
                </a:lnTo>
                <a:lnTo>
                  <a:pt x="104466" y="42821"/>
                </a:lnTo>
                <a:lnTo>
                  <a:pt x="110966" y="25394"/>
                </a:lnTo>
                <a:lnTo>
                  <a:pt x="111065" y="36992"/>
                </a:lnTo>
                <a:lnTo>
                  <a:pt x="111071" y="41597"/>
                </a:lnTo>
                <a:lnTo>
                  <a:pt x="113616" y="51792"/>
                </a:lnTo>
                <a:lnTo>
                  <a:pt x="115629" y="57177"/>
                </a:lnTo>
                <a:lnTo>
                  <a:pt x="117864" y="70782"/>
                </a:lnTo>
                <a:lnTo>
                  <a:pt x="118461" y="78411"/>
                </a:lnTo>
                <a:lnTo>
                  <a:pt x="118858" y="86353"/>
                </a:lnTo>
                <a:lnTo>
                  <a:pt x="119300" y="102799"/>
                </a:lnTo>
                <a:lnTo>
                  <a:pt x="119622" y="149172"/>
                </a:lnTo>
                <a:lnTo>
                  <a:pt x="122179" y="161516"/>
                </a:lnTo>
                <a:lnTo>
                  <a:pt x="126491" y="172399"/>
                </a:lnTo>
                <a:lnTo>
                  <a:pt x="134274" y="183881"/>
                </a:lnTo>
                <a:lnTo>
                  <a:pt x="143721" y="194682"/>
                </a:lnTo>
                <a:lnTo>
                  <a:pt x="149718" y="195712"/>
                </a:lnTo>
                <a:lnTo>
                  <a:pt x="161263" y="196292"/>
                </a:lnTo>
                <a:lnTo>
                  <a:pt x="164538" y="196374"/>
                </a:lnTo>
                <a:lnTo>
                  <a:pt x="167674" y="195476"/>
                </a:lnTo>
                <a:lnTo>
                  <a:pt x="173698" y="191937"/>
                </a:lnTo>
                <a:lnTo>
                  <a:pt x="179551" y="184650"/>
                </a:lnTo>
                <a:lnTo>
                  <a:pt x="185327" y="175061"/>
                </a:lnTo>
                <a:lnTo>
                  <a:pt x="191069" y="164450"/>
                </a:lnTo>
                <a:lnTo>
                  <a:pt x="199336" y="153383"/>
                </a:lnTo>
                <a:lnTo>
                  <a:pt x="204208" y="147765"/>
                </a:lnTo>
                <a:lnTo>
                  <a:pt x="208407" y="141162"/>
                </a:lnTo>
                <a:lnTo>
                  <a:pt x="212161" y="133903"/>
                </a:lnTo>
                <a:lnTo>
                  <a:pt x="215615" y="126206"/>
                </a:lnTo>
                <a:lnTo>
                  <a:pt x="218870" y="118217"/>
                </a:lnTo>
                <a:lnTo>
                  <a:pt x="221993" y="110033"/>
                </a:lnTo>
                <a:lnTo>
                  <a:pt x="225027" y="101720"/>
                </a:lnTo>
                <a:lnTo>
                  <a:pt x="227050" y="94274"/>
                </a:lnTo>
                <a:lnTo>
                  <a:pt x="229298" y="80919"/>
                </a:lnTo>
                <a:lnTo>
                  <a:pt x="232836" y="68633"/>
                </a:lnTo>
                <a:lnTo>
                  <a:pt x="237584" y="57775"/>
                </a:lnTo>
                <a:lnTo>
                  <a:pt x="246649" y="44467"/>
                </a:lnTo>
                <a:lnTo>
                  <a:pt x="248199" y="42290"/>
                </a:lnTo>
                <a:lnTo>
                  <a:pt x="248237" y="54168"/>
                </a:lnTo>
                <a:lnTo>
                  <a:pt x="248240" y="82783"/>
                </a:lnTo>
                <a:lnTo>
                  <a:pt x="249193" y="89268"/>
                </a:lnTo>
                <a:lnTo>
                  <a:pt x="250780" y="96449"/>
                </a:lnTo>
                <a:lnTo>
                  <a:pt x="252791" y="104094"/>
                </a:lnTo>
                <a:lnTo>
                  <a:pt x="254132" y="112048"/>
                </a:lnTo>
                <a:lnTo>
                  <a:pt x="255026" y="120209"/>
                </a:lnTo>
                <a:lnTo>
                  <a:pt x="255622" y="128506"/>
                </a:lnTo>
                <a:lnTo>
                  <a:pt x="256971" y="137848"/>
                </a:lnTo>
                <a:lnTo>
                  <a:pt x="258824" y="147886"/>
                </a:lnTo>
                <a:lnTo>
                  <a:pt x="263422" y="169199"/>
                </a:lnTo>
                <a:lnTo>
                  <a:pt x="268640" y="191372"/>
                </a:lnTo>
                <a:lnTo>
                  <a:pt x="270412" y="203571"/>
                </a:lnTo>
                <a:lnTo>
                  <a:pt x="271595" y="216466"/>
                </a:lnTo>
                <a:lnTo>
                  <a:pt x="272383" y="229826"/>
                </a:lnTo>
                <a:lnTo>
                  <a:pt x="273860" y="242542"/>
                </a:lnTo>
                <a:lnTo>
                  <a:pt x="275798" y="254829"/>
                </a:lnTo>
                <a:lnTo>
                  <a:pt x="278042" y="266831"/>
                </a:lnTo>
                <a:lnTo>
                  <a:pt x="283076" y="290326"/>
                </a:lnTo>
                <a:lnTo>
                  <a:pt x="285751" y="301925"/>
                </a:lnTo>
                <a:lnTo>
                  <a:pt x="288488" y="312516"/>
                </a:lnTo>
                <a:lnTo>
                  <a:pt x="291265" y="322434"/>
                </a:lnTo>
                <a:lnTo>
                  <a:pt x="296890" y="341074"/>
                </a:lnTo>
                <a:lnTo>
                  <a:pt x="302565" y="358883"/>
                </a:lnTo>
                <a:lnTo>
                  <a:pt x="304459" y="367632"/>
                </a:lnTo>
                <a:lnTo>
                  <a:pt x="305722" y="376323"/>
                </a:lnTo>
                <a:lnTo>
                  <a:pt x="306564" y="384974"/>
                </a:lnTo>
                <a:lnTo>
                  <a:pt x="307126" y="392647"/>
                </a:lnTo>
                <a:lnTo>
                  <a:pt x="307749" y="406251"/>
                </a:lnTo>
                <a:lnTo>
                  <a:pt x="308100" y="420070"/>
                </a:lnTo>
                <a:lnTo>
                  <a:pt x="308244" y="436008"/>
                </a:lnTo>
                <a:lnTo>
                  <a:pt x="305706" y="436318"/>
                </a:lnTo>
                <a:lnTo>
                  <a:pt x="296316" y="436517"/>
                </a:lnTo>
                <a:lnTo>
                  <a:pt x="294578" y="434629"/>
                </a:lnTo>
                <a:lnTo>
                  <a:pt x="293420" y="431465"/>
                </a:lnTo>
                <a:lnTo>
                  <a:pt x="292648" y="427451"/>
                </a:lnTo>
                <a:lnTo>
                  <a:pt x="290228" y="423822"/>
                </a:lnTo>
                <a:lnTo>
                  <a:pt x="282459" y="417250"/>
                </a:lnTo>
                <a:lnTo>
                  <a:pt x="279625" y="412259"/>
                </a:lnTo>
                <a:lnTo>
                  <a:pt x="276477" y="399093"/>
                </a:lnTo>
                <a:lnTo>
                  <a:pt x="274685" y="390630"/>
                </a:lnTo>
                <a:lnTo>
                  <a:pt x="264965" y="347130"/>
                </a:lnTo>
                <a:lnTo>
                  <a:pt x="253872" y="292958"/>
                </a:lnTo>
                <a:lnTo>
                  <a:pt x="251995" y="278915"/>
                </a:lnTo>
                <a:lnTo>
                  <a:pt x="250744" y="264791"/>
                </a:lnTo>
                <a:lnTo>
                  <a:pt x="249909" y="250612"/>
                </a:lnTo>
                <a:lnTo>
                  <a:pt x="250306" y="236397"/>
                </a:lnTo>
                <a:lnTo>
                  <a:pt x="251522" y="222158"/>
                </a:lnTo>
                <a:lnTo>
                  <a:pt x="253286" y="207902"/>
                </a:lnTo>
                <a:lnTo>
                  <a:pt x="254462" y="193637"/>
                </a:lnTo>
                <a:lnTo>
                  <a:pt x="255246" y="179363"/>
                </a:lnTo>
                <a:lnTo>
                  <a:pt x="255768" y="165085"/>
                </a:lnTo>
                <a:lnTo>
                  <a:pt x="257069" y="152709"/>
                </a:lnTo>
                <a:lnTo>
                  <a:pt x="258889" y="141601"/>
                </a:lnTo>
                <a:lnTo>
                  <a:pt x="263451" y="120685"/>
                </a:lnTo>
                <a:lnTo>
                  <a:pt x="268653" y="98690"/>
                </a:lnTo>
                <a:lnTo>
                  <a:pt x="271374" y="89396"/>
                </a:lnTo>
                <a:lnTo>
                  <a:pt x="274140" y="81295"/>
                </a:lnTo>
                <a:lnTo>
                  <a:pt x="276937" y="73989"/>
                </a:lnTo>
                <a:lnTo>
                  <a:pt x="282584" y="58251"/>
                </a:lnTo>
                <a:lnTo>
                  <a:pt x="285424" y="50053"/>
                </a:lnTo>
                <a:lnTo>
                  <a:pt x="291119" y="38406"/>
                </a:lnTo>
                <a:lnTo>
                  <a:pt x="296825" y="29101"/>
                </a:lnTo>
                <a:lnTo>
                  <a:pt x="302536" y="18616"/>
                </a:lnTo>
                <a:lnTo>
                  <a:pt x="311107" y="6553"/>
                </a:lnTo>
                <a:lnTo>
                  <a:pt x="313964" y="4159"/>
                </a:lnTo>
                <a:lnTo>
                  <a:pt x="316821" y="2562"/>
                </a:lnTo>
                <a:lnTo>
                  <a:pt x="319678" y="1498"/>
                </a:lnTo>
                <a:lnTo>
                  <a:pt x="327933" y="315"/>
                </a:lnTo>
                <a:lnTo>
                  <a:pt x="332801" y="0"/>
                </a:lnTo>
                <a:lnTo>
                  <a:pt x="337000" y="742"/>
                </a:lnTo>
                <a:lnTo>
                  <a:pt x="344204" y="4107"/>
                </a:lnTo>
                <a:lnTo>
                  <a:pt x="353615" y="11356"/>
                </a:lnTo>
                <a:lnTo>
                  <a:pt x="362436" y="19537"/>
                </a:lnTo>
                <a:lnTo>
                  <a:pt x="364376" y="22339"/>
                </a:lnTo>
                <a:lnTo>
                  <a:pt x="372296" y="41082"/>
                </a:lnTo>
                <a:lnTo>
                  <a:pt x="374813" y="51563"/>
                </a:lnTo>
                <a:lnTo>
                  <a:pt x="375486" y="57025"/>
                </a:lnTo>
                <a:lnTo>
                  <a:pt x="374981" y="63524"/>
                </a:lnTo>
                <a:lnTo>
                  <a:pt x="373691" y="70714"/>
                </a:lnTo>
                <a:lnTo>
                  <a:pt x="371879" y="78365"/>
                </a:lnTo>
                <a:lnTo>
                  <a:pt x="367326" y="91946"/>
                </a:lnTo>
                <a:lnTo>
                  <a:pt x="364779" y="98234"/>
                </a:lnTo>
                <a:lnTo>
                  <a:pt x="363080" y="105284"/>
                </a:lnTo>
                <a:lnTo>
                  <a:pt x="361948" y="112842"/>
                </a:lnTo>
                <a:lnTo>
                  <a:pt x="361193" y="120737"/>
                </a:lnTo>
                <a:lnTo>
                  <a:pt x="358785" y="127906"/>
                </a:lnTo>
                <a:lnTo>
                  <a:pt x="351029" y="140952"/>
                </a:lnTo>
                <a:lnTo>
                  <a:pt x="343772" y="153099"/>
                </a:lnTo>
                <a:lnTo>
                  <a:pt x="336419" y="164849"/>
                </a:lnTo>
                <a:lnTo>
                  <a:pt x="326801" y="176421"/>
                </a:lnTo>
                <a:lnTo>
                  <a:pt x="315227" y="189095"/>
                </a:lnTo>
                <a:lnTo>
                  <a:pt x="306270" y="195769"/>
                </a:lnTo>
                <a:lnTo>
                  <a:pt x="296891" y="200958"/>
                </a:lnTo>
                <a:lnTo>
                  <a:pt x="289548" y="203264"/>
                </a:lnTo>
                <a:lnTo>
                  <a:pt x="280059" y="204562"/>
                </a:lnTo>
                <a:lnTo>
                  <a:pt x="271215" y="204947"/>
                </a:lnTo>
                <a:lnTo>
                  <a:pt x="262562" y="205061"/>
                </a:lnTo>
                <a:lnTo>
                  <a:pt x="260646" y="204124"/>
                </a:lnTo>
                <a:lnTo>
                  <a:pt x="259368" y="202548"/>
                </a:lnTo>
                <a:lnTo>
                  <a:pt x="258517" y="200544"/>
                </a:lnTo>
                <a:lnTo>
                  <a:pt x="251259" y="190484"/>
                </a:lnTo>
                <a:lnTo>
                  <a:pt x="248241" y="1793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487"/>
          <p:cNvSpPr/>
          <p:nvPr/>
        </p:nvSpPr>
        <p:spPr>
          <a:xfrm>
            <a:off x="4906327" y="5032057"/>
            <a:ext cx="51436" cy="325756"/>
          </a:xfrm>
          <a:custGeom>
            <a:avLst/>
            <a:gdLst/>
            <a:ahLst/>
            <a:cxnLst/>
            <a:rect l="0" t="0" r="0" b="0"/>
            <a:pathLst>
              <a:path w="51436" h="325756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219" y="20151"/>
                </a:lnTo>
                <a:lnTo>
                  <a:pt x="9290" y="23911"/>
                </a:lnTo>
                <a:lnTo>
                  <a:pt x="10956" y="28324"/>
                </a:lnTo>
                <a:lnTo>
                  <a:pt x="13019" y="33170"/>
                </a:lnTo>
                <a:lnTo>
                  <a:pt x="14394" y="39258"/>
                </a:lnTo>
                <a:lnTo>
                  <a:pt x="15311" y="46175"/>
                </a:lnTo>
                <a:lnTo>
                  <a:pt x="15922" y="53644"/>
                </a:lnTo>
                <a:lnTo>
                  <a:pt x="16330" y="62432"/>
                </a:lnTo>
                <a:lnTo>
                  <a:pt x="16783" y="82358"/>
                </a:lnTo>
                <a:lnTo>
                  <a:pt x="15951" y="92053"/>
                </a:lnTo>
                <a:lnTo>
                  <a:pt x="14444" y="101374"/>
                </a:lnTo>
                <a:lnTo>
                  <a:pt x="12487" y="110445"/>
                </a:lnTo>
                <a:lnTo>
                  <a:pt x="11182" y="120302"/>
                </a:lnTo>
                <a:lnTo>
                  <a:pt x="10312" y="130684"/>
                </a:lnTo>
                <a:lnTo>
                  <a:pt x="9733" y="141415"/>
                </a:lnTo>
                <a:lnTo>
                  <a:pt x="9088" y="160959"/>
                </a:lnTo>
                <a:lnTo>
                  <a:pt x="8674" y="196789"/>
                </a:lnTo>
                <a:lnTo>
                  <a:pt x="8575" y="269760"/>
                </a:lnTo>
                <a:lnTo>
                  <a:pt x="9527" y="276042"/>
                </a:lnTo>
                <a:lnTo>
                  <a:pt x="11114" y="282136"/>
                </a:lnTo>
                <a:lnTo>
                  <a:pt x="13124" y="288103"/>
                </a:lnTo>
                <a:lnTo>
                  <a:pt x="15417" y="293034"/>
                </a:lnTo>
                <a:lnTo>
                  <a:pt x="17898" y="297273"/>
                </a:lnTo>
                <a:lnTo>
                  <a:pt x="20505" y="301053"/>
                </a:lnTo>
                <a:lnTo>
                  <a:pt x="22242" y="304524"/>
                </a:lnTo>
                <a:lnTo>
                  <a:pt x="23401" y="307791"/>
                </a:lnTo>
                <a:lnTo>
                  <a:pt x="24173" y="310922"/>
                </a:lnTo>
                <a:lnTo>
                  <a:pt x="25640" y="313961"/>
                </a:lnTo>
                <a:lnTo>
                  <a:pt x="27571" y="316940"/>
                </a:lnTo>
                <a:lnTo>
                  <a:pt x="29811" y="319878"/>
                </a:lnTo>
                <a:lnTo>
                  <a:pt x="32256" y="321837"/>
                </a:lnTo>
                <a:lnTo>
                  <a:pt x="34840" y="323143"/>
                </a:lnTo>
                <a:lnTo>
                  <a:pt x="37513" y="324014"/>
                </a:lnTo>
                <a:lnTo>
                  <a:pt x="40249" y="324594"/>
                </a:lnTo>
                <a:lnTo>
                  <a:pt x="43025" y="324981"/>
                </a:lnTo>
                <a:lnTo>
                  <a:pt x="51435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488"/>
          <p:cNvSpPr/>
          <p:nvPr/>
        </p:nvSpPr>
        <p:spPr>
          <a:xfrm>
            <a:off x="5000625" y="5169252"/>
            <a:ext cx="205741" cy="179484"/>
          </a:xfrm>
          <a:custGeom>
            <a:avLst/>
            <a:gdLst/>
            <a:ahLst/>
            <a:cxnLst/>
            <a:rect l="0" t="0" r="0" b="0"/>
            <a:pathLst>
              <a:path w="205741" h="179484">
                <a:moveTo>
                  <a:pt x="0" y="119980"/>
                </a:moveTo>
                <a:lnTo>
                  <a:pt x="4550" y="119980"/>
                </a:lnTo>
                <a:lnTo>
                  <a:pt x="6843" y="119028"/>
                </a:lnTo>
                <a:lnTo>
                  <a:pt x="11931" y="115430"/>
                </a:lnTo>
                <a:lnTo>
                  <a:pt x="14621" y="114089"/>
                </a:lnTo>
                <a:lnTo>
                  <a:pt x="20151" y="112599"/>
                </a:lnTo>
                <a:lnTo>
                  <a:pt x="25784" y="111937"/>
                </a:lnTo>
                <a:lnTo>
                  <a:pt x="28619" y="111761"/>
                </a:lnTo>
                <a:lnTo>
                  <a:pt x="31462" y="110691"/>
                </a:lnTo>
                <a:lnTo>
                  <a:pt x="37160" y="106961"/>
                </a:lnTo>
                <a:lnTo>
                  <a:pt x="40966" y="104633"/>
                </a:lnTo>
                <a:lnTo>
                  <a:pt x="45408" y="102129"/>
                </a:lnTo>
                <a:lnTo>
                  <a:pt x="50274" y="99507"/>
                </a:lnTo>
                <a:lnTo>
                  <a:pt x="54471" y="96807"/>
                </a:lnTo>
                <a:lnTo>
                  <a:pt x="58221" y="94053"/>
                </a:lnTo>
                <a:lnTo>
                  <a:pt x="61674" y="91266"/>
                </a:lnTo>
                <a:lnTo>
                  <a:pt x="65881" y="88455"/>
                </a:lnTo>
                <a:lnTo>
                  <a:pt x="70591" y="85628"/>
                </a:lnTo>
                <a:lnTo>
                  <a:pt x="75635" y="82791"/>
                </a:lnTo>
                <a:lnTo>
                  <a:pt x="79951" y="79948"/>
                </a:lnTo>
                <a:lnTo>
                  <a:pt x="83780" y="77099"/>
                </a:lnTo>
                <a:lnTo>
                  <a:pt x="87286" y="74248"/>
                </a:lnTo>
                <a:lnTo>
                  <a:pt x="90575" y="70442"/>
                </a:lnTo>
                <a:lnTo>
                  <a:pt x="93721" y="66000"/>
                </a:lnTo>
                <a:lnTo>
                  <a:pt x="96771" y="61133"/>
                </a:lnTo>
                <a:lnTo>
                  <a:pt x="99756" y="56936"/>
                </a:lnTo>
                <a:lnTo>
                  <a:pt x="102699" y="53186"/>
                </a:lnTo>
                <a:lnTo>
                  <a:pt x="105613" y="49733"/>
                </a:lnTo>
                <a:lnTo>
                  <a:pt x="108509" y="46479"/>
                </a:lnTo>
                <a:lnTo>
                  <a:pt x="114266" y="40323"/>
                </a:lnTo>
                <a:lnTo>
                  <a:pt x="122862" y="31502"/>
                </a:lnTo>
                <a:lnTo>
                  <a:pt x="124771" y="28610"/>
                </a:lnTo>
                <a:lnTo>
                  <a:pt x="126043" y="25729"/>
                </a:lnTo>
                <a:lnTo>
                  <a:pt x="126891" y="22856"/>
                </a:lnTo>
                <a:lnTo>
                  <a:pt x="127456" y="19989"/>
                </a:lnTo>
                <a:lnTo>
                  <a:pt x="127833" y="17124"/>
                </a:lnTo>
                <a:lnTo>
                  <a:pt x="128439" y="10234"/>
                </a:lnTo>
                <a:lnTo>
                  <a:pt x="128521" y="6751"/>
                </a:lnTo>
                <a:lnTo>
                  <a:pt x="128543" y="4489"/>
                </a:lnTo>
                <a:lnTo>
                  <a:pt x="127605" y="2981"/>
                </a:lnTo>
                <a:lnTo>
                  <a:pt x="126027" y="1976"/>
                </a:lnTo>
                <a:lnTo>
                  <a:pt x="121734" y="859"/>
                </a:lnTo>
                <a:lnTo>
                  <a:pt x="116652" y="362"/>
                </a:lnTo>
                <a:lnTo>
                  <a:pt x="111218" y="142"/>
                </a:lnTo>
                <a:lnTo>
                  <a:pt x="102803" y="17"/>
                </a:lnTo>
                <a:lnTo>
                  <a:pt x="99968" y="0"/>
                </a:lnTo>
                <a:lnTo>
                  <a:pt x="97125" y="941"/>
                </a:lnTo>
                <a:lnTo>
                  <a:pt x="91426" y="4527"/>
                </a:lnTo>
                <a:lnTo>
                  <a:pt x="85719" y="6755"/>
                </a:lnTo>
                <a:lnTo>
                  <a:pt x="82863" y="7349"/>
                </a:lnTo>
                <a:lnTo>
                  <a:pt x="77151" y="10550"/>
                </a:lnTo>
                <a:lnTo>
                  <a:pt x="74293" y="12737"/>
                </a:lnTo>
                <a:lnTo>
                  <a:pt x="71436" y="16099"/>
                </a:lnTo>
                <a:lnTo>
                  <a:pt x="68579" y="20246"/>
                </a:lnTo>
                <a:lnTo>
                  <a:pt x="65721" y="24916"/>
                </a:lnTo>
                <a:lnTo>
                  <a:pt x="63817" y="28981"/>
                </a:lnTo>
                <a:lnTo>
                  <a:pt x="62547" y="32645"/>
                </a:lnTo>
                <a:lnTo>
                  <a:pt x="61700" y="36039"/>
                </a:lnTo>
                <a:lnTo>
                  <a:pt x="60183" y="40207"/>
                </a:lnTo>
                <a:lnTo>
                  <a:pt x="58220" y="44890"/>
                </a:lnTo>
                <a:lnTo>
                  <a:pt x="55958" y="49918"/>
                </a:lnTo>
                <a:lnTo>
                  <a:pt x="53497" y="54222"/>
                </a:lnTo>
                <a:lnTo>
                  <a:pt x="50905" y="58044"/>
                </a:lnTo>
                <a:lnTo>
                  <a:pt x="48224" y="61544"/>
                </a:lnTo>
                <a:lnTo>
                  <a:pt x="46437" y="65783"/>
                </a:lnTo>
                <a:lnTo>
                  <a:pt x="45245" y="70513"/>
                </a:lnTo>
                <a:lnTo>
                  <a:pt x="44451" y="75572"/>
                </a:lnTo>
                <a:lnTo>
                  <a:pt x="43921" y="80850"/>
                </a:lnTo>
                <a:lnTo>
                  <a:pt x="43568" y="86274"/>
                </a:lnTo>
                <a:lnTo>
                  <a:pt x="43333" y="91794"/>
                </a:lnTo>
                <a:lnTo>
                  <a:pt x="43071" y="103008"/>
                </a:lnTo>
                <a:lnTo>
                  <a:pt x="43002" y="108665"/>
                </a:lnTo>
                <a:lnTo>
                  <a:pt x="43907" y="113389"/>
                </a:lnTo>
                <a:lnTo>
                  <a:pt x="45464" y="117491"/>
                </a:lnTo>
                <a:lnTo>
                  <a:pt x="47454" y="121178"/>
                </a:lnTo>
                <a:lnTo>
                  <a:pt x="48781" y="125541"/>
                </a:lnTo>
                <a:lnTo>
                  <a:pt x="49665" y="130355"/>
                </a:lnTo>
                <a:lnTo>
                  <a:pt x="50255" y="135469"/>
                </a:lnTo>
                <a:lnTo>
                  <a:pt x="51601" y="139831"/>
                </a:lnTo>
                <a:lnTo>
                  <a:pt x="53451" y="143691"/>
                </a:lnTo>
                <a:lnTo>
                  <a:pt x="55636" y="147218"/>
                </a:lnTo>
                <a:lnTo>
                  <a:pt x="58046" y="150521"/>
                </a:lnTo>
                <a:lnTo>
                  <a:pt x="60604" y="153676"/>
                </a:lnTo>
                <a:lnTo>
                  <a:pt x="63263" y="156731"/>
                </a:lnTo>
                <a:lnTo>
                  <a:pt x="66940" y="159721"/>
                </a:lnTo>
                <a:lnTo>
                  <a:pt x="71297" y="162667"/>
                </a:lnTo>
                <a:lnTo>
                  <a:pt x="76106" y="165583"/>
                </a:lnTo>
                <a:lnTo>
                  <a:pt x="80265" y="168479"/>
                </a:lnTo>
                <a:lnTo>
                  <a:pt x="83989" y="171363"/>
                </a:lnTo>
                <a:lnTo>
                  <a:pt x="87426" y="174238"/>
                </a:lnTo>
                <a:lnTo>
                  <a:pt x="93783" y="177432"/>
                </a:lnTo>
                <a:lnTo>
                  <a:pt x="99783" y="178852"/>
                </a:lnTo>
                <a:lnTo>
                  <a:pt x="105626" y="179483"/>
                </a:lnTo>
                <a:lnTo>
                  <a:pt x="109470" y="178698"/>
                </a:lnTo>
                <a:lnTo>
                  <a:pt x="113937" y="177223"/>
                </a:lnTo>
                <a:lnTo>
                  <a:pt x="118821" y="175287"/>
                </a:lnTo>
                <a:lnTo>
                  <a:pt x="123028" y="173997"/>
                </a:lnTo>
                <a:lnTo>
                  <a:pt x="126787" y="173136"/>
                </a:lnTo>
                <a:lnTo>
                  <a:pt x="130244" y="172563"/>
                </a:lnTo>
                <a:lnTo>
                  <a:pt x="134454" y="171227"/>
                </a:lnTo>
                <a:lnTo>
                  <a:pt x="139166" y="169385"/>
                </a:lnTo>
                <a:lnTo>
                  <a:pt x="144212" y="167204"/>
                </a:lnTo>
                <a:lnTo>
                  <a:pt x="154899" y="162241"/>
                </a:lnTo>
                <a:lnTo>
                  <a:pt x="160416" y="159585"/>
                </a:lnTo>
                <a:lnTo>
                  <a:pt x="165046" y="155908"/>
                </a:lnTo>
                <a:lnTo>
                  <a:pt x="169086" y="151552"/>
                </a:lnTo>
                <a:lnTo>
                  <a:pt x="172731" y="146743"/>
                </a:lnTo>
                <a:lnTo>
                  <a:pt x="177066" y="141632"/>
                </a:lnTo>
                <a:lnTo>
                  <a:pt x="181862" y="136320"/>
                </a:lnTo>
                <a:lnTo>
                  <a:pt x="195172" y="122282"/>
                </a:lnTo>
                <a:lnTo>
                  <a:pt x="205740" y="1114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Team  World Map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Team Brick Wall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MARTPenAnnotation2393"/>
          <p:cNvSpPr/>
          <p:nvPr/>
        </p:nvSpPr>
        <p:spPr>
          <a:xfrm>
            <a:off x="5352097" y="2546032"/>
            <a:ext cx="317174" cy="342363"/>
          </a:xfrm>
          <a:custGeom>
            <a:avLst/>
            <a:gdLst/>
            <a:ahLst/>
            <a:cxnLst/>
            <a:rect l="0" t="0" r="0" b="0"/>
            <a:pathLst>
              <a:path w="317174" h="342363">
                <a:moveTo>
                  <a:pt x="0" y="0"/>
                </a:moveTo>
                <a:lnTo>
                  <a:pt x="0" y="24702"/>
                </a:lnTo>
                <a:lnTo>
                  <a:pt x="2540" y="35109"/>
                </a:lnTo>
                <a:lnTo>
                  <a:pt x="4551" y="40551"/>
                </a:lnTo>
                <a:lnTo>
                  <a:pt x="5891" y="47037"/>
                </a:lnTo>
                <a:lnTo>
                  <a:pt x="6785" y="54218"/>
                </a:lnTo>
                <a:lnTo>
                  <a:pt x="7381" y="61863"/>
                </a:lnTo>
                <a:lnTo>
                  <a:pt x="7778" y="69817"/>
                </a:lnTo>
                <a:lnTo>
                  <a:pt x="8219" y="86275"/>
                </a:lnTo>
                <a:lnTo>
                  <a:pt x="9290" y="95617"/>
                </a:lnTo>
                <a:lnTo>
                  <a:pt x="10956" y="105654"/>
                </a:lnTo>
                <a:lnTo>
                  <a:pt x="13019" y="116156"/>
                </a:lnTo>
                <a:lnTo>
                  <a:pt x="14394" y="126015"/>
                </a:lnTo>
                <a:lnTo>
                  <a:pt x="15311" y="135445"/>
                </a:lnTo>
                <a:lnTo>
                  <a:pt x="15922" y="144589"/>
                </a:lnTo>
                <a:lnTo>
                  <a:pt x="17283" y="154495"/>
                </a:lnTo>
                <a:lnTo>
                  <a:pt x="19142" y="164909"/>
                </a:lnTo>
                <a:lnTo>
                  <a:pt x="21333" y="175662"/>
                </a:lnTo>
                <a:lnTo>
                  <a:pt x="22795" y="186641"/>
                </a:lnTo>
                <a:lnTo>
                  <a:pt x="23769" y="197770"/>
                </a:lnTo>
                <a:lnTo>
                  <a:pt x="24419" y="208999"/>
                </a:lnTo>
                <a:lnTo>
                  <a:pt x="25804" y="219343"/>
                </a:lnTo>
                <a:lnTo>
                  <a:pt x="27680" y="229096"/>
                </a:lnTo>
                <a:lnTo>
                  <a:pt x="29883" y="238456"/>
                </a:lnTo>
                <a:lnTo>
                  <a:pt x="32305" y="247553"/>
                </a:lnTo>
                <a:lnTo>
                  <a:pt x="37535" y="265281"/>
                </a:lnTo>
                <a:lnTo>
                  <a:pt x="40264" y="273056"/>
                </a:lnTo>
                <a:lnTo>
                  <a:pt x="43035" y="280145"/>
                </a:lnTo>
                <a:lnTo>
                  <a:pt x="45835" y="286776"/>
                </a:lnTo>
                <a:lnTo>
                  <a:pt x="51486" y="296684"/>
                </a:lnTo>
                <a:lnTo>
                  <a:pt x="57173" y="305214"/>
                </a:lnTo>
                <a:lnTo>
                  <a:pt x="62875" y="315356"/>
                </a:lnTo>
                <a:lnTo>
                  <a:pt x="68585" y="323673"/>
                </a:lnTo>
                <a:lnTo>
                  <a:pt x="77154" y="333711"/>
                </a:lnTo>
                <a:lnTo>
                  <a:pt x="80011" y="336774"/>
                </a:lnTo>
                <a:lnTo>
                  <a:pt x="82868" y="338816"/>
                </a:lnTo>
                <a:lnTo>
                  <a:pt x="88583" y="341085"/>
                </a:lnTo>
                <a:lnTo>
                  <a:pt x="97155" y="342362"/>
                </a:lnTo>
                <a:lnTo>
                  <a:pt x="100013" y="341589"/>
                </a:lnTo>
                <a:lnTo>
                  <a:pt x="105728" y="338190"/>
                </a:lnTo>
                <a:lnTo>
                  <a:pt x="114300" y="330921"/>
                </a:lnTo>
                <a:lnTo>
                  <a:pt x="120015" y="322971"/>
                </a:lnTo>
                <a:lnTo>
                  <a:pt x="122872" y="318184"/>
                </a:lnTo>
                <a:lnTo>
                  <a:pt x="126048" y="307785"/>
                </a:lnTo>
                <a:lnTo>
                  <a:pt x="126894" y="302345"/>
                </a:lnTo>
                <a:lnTo>
                  <a:pt x="128411" y="295861"/>
                </a:lnTo>
                <a:lnTo>
                  <a:pt x="130375" y="288681"/>
                </a:lnTo>
                <a:lnTo>
                  <a:pt x="132637" y="281036"/>
                </a:lnTo>
                <a:lnTo>
                  <a:pt x="134145" y="272130"/>
                </a:lnTo>
                <a:lnTo>
                  <a:pt x="135150" y="262383"/>
                </a:lnTo>
                <a:lnTo>
                  <a:pt x="135819" y="252074"/>
                </a:lnTo>
                <a:lnTo>
                  <a:pt x="136564" y="233001"/>
                </a:lnTo>
                <a:lnTo>
                  <a:pt x="136763" y="223914"/>
                </a:lnTo>
                <a:lnTo>
                  <a:pt x="137848" y="214998"/>
                </a:lnTo>
                <a:lnTo>
                  <a:pt x="139523" y="206197"/>
                </a:lnTo>
                <a:lnTo>
                  <a:pt x="141593" y="197472"/>
                </a:lnTo>
                <a:lnTo>
                  <a:pt x="142973" y="188798"/>
                </a:lnTo>
                <a:lnTo>
                  <a:pt x="143893" y="180158"/>
                </a:lnTo>
                <a:lnTo>
                  <a:pt x="144506" y="171541"/>
                </a:lnTo>
                <a:lnTo>
                  <a:pt x="144915" y="162938"/>
                </a:lnTo>
                <a:lnTo>
                  <a:pt x="145369" y="145759"/>
                </a:lnTo>
                <a:lnTo>
                  <a:pt x="145718" y="103847"/>
                </a:lnTo>
                <a:lnTo>
                  <a:pt x="145731" y="87476"/>
                </a:lnTo>
                <a:lnTo>
                  <a:pt x="145732" y="90795"/>
                </a:lnTo>
                <a:lnTo>
                  <a:pt x="146685" y="91962"/>
                </a:lnTo>
                <a:lnTo>
                  <a:pt x="148272" y="92741"/>
                </a:lnTo>
                <a:lnTo>
                  <a:pt x="150283" y="93260"/>
                </a:lnTo>
                <a:lnTo>
                  <a:pt x="151624" y="95511"/>
                </a:lnTo>
                <a:lnTo>
                  <a:pt x="153114" y="103092"/>
                </a:lnTo>
                <a:lnTo>
                  <a:pt x="154463" y="108733"/>
                </a:lnTo>
                <a:lnTo>
                  <a:pt x="156316" y="115351"/>
                </a:lnTo>
                <a:lnTo>
                  <a:pt x="158503" y="122621"/>
                </a:lnTo>
                <a:lnTo>
                  <a:pt x="159961" y="129372"/>
                </a:lnTo>
                <a:lnTo>
                  <a:pt x="160933" y="135778"/>
                </a:lnTo>
                <a:lnTo>
                  <a:pt x="161581" y="141954"/>
                </a:lnTo>
                <a:lnTo>
                  <a:pt x="162014" y="149881"/>
                </a:lnTo>
                <a:lnTo>
                  <a:pt x="162493" y="168849"/>
                </a:lnTo>
                <a:lnTo>
                  <a:pt x="163574" y="178288"/>
                </a:lnTo>
                <a:lnTo>
                  <a:pt x="165247" y="187439"/>
                </a:lnTo>
                <a:lnTo>
                  <a:pt x="174776" y="227208"/>
                </a:lnTo>
                <a:lnTo>
                  <a:pt x="178430" y="237197"/>
                </a:lnTo>
                <a:lnTo>
                  <a:pt x="182770" y="246714"/>
                </a:lnTo>
                <a:lnTo>
                  <a:pt x="205229" y="290547"/>
                </a:lnTo>
                <a:lnTo>
                  <a:pt x="208257" y="296568"/>
                </a:lnTo>
                <a:lnTo>
                  <a:pt x="216701" y="305798"/>
                </a:lnTo>
                <a:lnTo>
                  <a:pt x="225852" y="313075"/>
                </a:lnTo>
                <a:lnTo>
                  <a:pt x="233094" y="319484"/>
                </a:lnTo>
                <a:lnTo>
                  <a:pt x="237311" y="321575"/>
                </a:lnTo>
                <a:lnTo>
                  <a:pt x="247076" y="323897"/>
                </a:lnTo>
                <a:lnTo>
                  <a:pt x="255227" y="324929"/>
                </a:lnTo>
                <a:lnTo>
                  <a:pt x="262976" y="325388"/>
                </a:lnTo>
                <a:lnTo>
                  <a:pt x="272771" y="325592"/>
                </a:lnTo>
                <a:lnTo>
                  <a:pt x="277097" y="324694"/>
                </a:lnTo>
                <a:lnTo>
                  <a:pt x="284444" y="321156"/>
                </a:lnTo>
                <a:lnTo>
                  <a:pt x="290885" y="313869"/>
                </a:lnTo>
                <a:lnTo>
                  <a:pt x="296922" y="304280"/>
                </a:lnTo>
                <a:lnTo>
                  <a:pt x="302780" y="293668"/>
                </a:lnTo>
                <a:lnTo>
                  <a:pt x="304723" y="288171"/>
                </a:lnTo>
                <a:lnTo>
                  <a:pt x="306019" y="282602"/>
                </a:lnTo>
                <a:lnTo>
                  <a:pt x="306883" y="276984"/>
                </a:lnTo>
                <a:lnTo>
                  <a:pt x="308411" y="270381"/>
                </a:lnTo>
                <a:lnTo>
                  <a:pt x="310382" y="263121"/>
                </a:lnTo>
                <a:lnTo>
                  <a:pt x="312649" y="255424"/>
                </a:lnTo>
                <a:lnTo>
                  <a:pt x="314161" y="247436"/>
                </a:lnTo>
                <a:lnTo>
                  <a:pt x="315167" y="239252"/>
                </a:lnTo>
                <a:lnTo>
                  <a:pt x="315839" y="230939"/>
                </a:lnTo>
                <a:lnTo>
                  <a:pt x="316287" y="222539"/>
                </a:lnTo>
                <a:lnTo>
                  <a:pt x="316785" y="205587"/>
                </a:lnTo>
                <a:lnTo>
                  <a:pt x="317160" y="152568"/>
                </a:lnTo>
                <a:lnTo>
                  <a:pt x="317173" y="140516"/>
                </a:lnTo>
                <a:lnTo>
                  <a:pt x="316224" y="134634"/>
                </a:lnTo>
                <a:lnTo>
                  <a:pt x="314638" y="128809"/>
                </a:lnTo>
                <a:lnTo>
                  <a:pt x="312629" y="123020"/>
                </a:lnTo>
                <a:lnTo>
                  <a:pt x="310337" y="117256"/>
                </a:lnTo>
                <a:lnTo>
                  <a:pt x="307856" y="111508"/>
                </a:lnTo>
                <a:lnTo>
                  <a:pt x="303512" y="100994"/>
                </a:lnTo>
                <a:lnTo>
                  <a:pt x="301582" y="93146"/>
                </a:lnTo>
                <a:lnTo>
                  <a:pt x="300495" y="83373"/>
                </a:lnTo>
                <a:lnTo>
                  <a:pt x="300173" y="74445"/>
                </a:lnTo>
                <a:lnTo>
                  <a:pt x="299175" y="72490"/>
                </a:lnTo>
                <a:lnTo>
                  <a:pt x="297558" y="71187"/>
                </a:lnTo>
                <a:lnTo>
                  <a:pt x="291465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94"/>
          <p:cNvSpPr/>
          <p:nvPr/>
        </p:nvSpPr>
        <p:spPr>
          <a:xfrm>
            <a:off x="5780722" y="2631757"/>
            <a:ext cx="60008" cy="238678"/>
          </a:xfrm>
          <a:custGeom>
            <a:avLst/>
            <a:gdLst/>
            <a:ahLst/>
            <a:cxnLst/>
            <a:rect l="0" t="0" r="0" b="0"/>
            <a:pathLst>
              <a:path w="60008" h="238678">
                <a:moveTo>
                  <a:pt x="0" y="0"/>
                </a:moveTo>
                <a:lnTo>
                  <a:pt x="0" y="15600"/>
                </a:lnTo>
                <a:lnTo>
                  <a:pt x="953" y="18020"/>
                </a:lnTo>
                <a:lnTo>
                  <a:pt x="2540" y="21538"/>
                </a:lnTo>
                <a:lnTo>
                  <a:pt x="4551" y="25789"/>
                </a:lnTo>
                <a:lnTo>
                  <a:pt x="5891" y="30528"/>
                </a:lnTo>
                <a:lnTo>
                  <a:pt x="6785" y="35592"/>
                </a:lnTo>
                <a:lnTo>
                  <a:pt x="7381" y="40873"/>
                </a:lnTo>
                <a:lnTo>
                  <a:pt x="8730" y="46299"/>
                </a:lnTo>
                <a:lnTo>
                  <a:pt x="10583" y="51821"/>
                </a:lnTo>
                <a:lnTo>
                  <a:pt x="12770" y="57407"/>
                </a:lnTo>
                <a:lnTo>
                  <a:pt x="17741" y="71234"/>
                </a:lnTo>
                <a:lnTo>
                  <a:pt x="20400" y="78922"/>
                </a:lnTo>
                <a:lnTo>
                  <a:pt x="22172" y="86905"/>
                </a:lnTo>
                <a:lnTo>
                  <a:pt x="23354" y="95084"/>
                </a:lnTo>
                <a:lnTo>
                  <a:pt x="24142" y="103394"/>
                </a:lnTo>
                <a:lnTo>
                  <a:pt x="25620" y="111792"/>
                </a:lnTo>
                <a:lnTo>
                  <a:pt x="27557" y="120248"/>
                </a:lnTo>
                <a:lnTo>
                  <a:pt x="29802" y="128743"/>
                </a:lnTo>
                <a:lnTo>
                  <a:pt x="32251" y="136311"/>
                </a:lnTo>
                <a:lnTo>
                  <a:pt x="34835" y="143262"/>
                </a:lnTo>
                <a:lnTo>
                  <a:pt x="37511" y="149800"/>
                </a:lnTo>
                <a:lnTo>
                  <a:pt x="39295" y="156064"/>
                </a:lnTo>
                <a:lnTo>
                  <a:pt x="40484" y="162146"/>
                </a:lnTo>
                <a:lnTo>
                  <a:pt x="41277" y="168105"/>
                </a:lnTo>
                <a:lnTo>
                  <a:pt x="42758" y="173982"/>
                </a:lnTo>
                <a:lnTo>
                  <a:pt x="44698" y="179806"/>
                </a:lnTo>
                <a:lnTo>
                  <a:pt x="46943" y="185593"/>
                </a:lnTo>
                <a:lnTo>
                  <a:pt x="49393" y="191356"/>
                </a:lnTo>
                <a:lnTo>
                  <a:pt x="54655" y="202840"/>
                </a:lnTo>
                <a:lnTo>
                  <a:pt x="56439" y="207617"/>
                </a:lnTo>
                <a:lnTo>
                  <a:pt x="57629" y="211753"/>
                </a:lnTo>
                <a:lnTo>
                  <a:pt x="58950" y="218890"/>
                </a:lnTo>
                <a:lnTo>
                  <a:pt x="59538" y="225237"/>
                </a:lnTo>
                <a:lnTo>
                  <a:pt x="59915" y="231181"/>
                </a:lnTo>
                <a:lnTo>
                  <a:pt x="59995" y="238677"/>
                </a:lnTo>
                <a:lnTo>
                  <a:pt x="60007" y="227225"/>
                </a:lnTo>
                <a:lnTo>
                  <a:pt x="59055" y="225778"/>
                </a:lnTo>
                <a:lnTo>
                  <a:pt x="57467" y="224814"/>
                </a:lnTo>
                <a:lnTo>
                  <a:pt x="51435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95"/>
          <p:cNvSpPr/>
          <p:nvPr/>
        </p:nvSpPr>
        <p:spPr>
          <a:xfrm>
            <a:off x="5857875" y="2374582"/>
            <a:ext cx="145733" cy="462916"/>
          </a:xfrm>
          <a:custGeom>
            <a:avLst/>
            <a:gdLst/>
            <a:ahLst/>
            <a:cxnLst/>
            <a:rect l="0" t="0" r="0" b="0"/>
            <a:pathLst>
              <a:path w="145733" h="462916">
                <a:moveTo>
                  <a:pt x="0" y="0"/>
                </a:moveTo>
                <a:lnTo>
                  <a:pt x="7380" y="0"/>
                </a:lnTo>
                <a:lnTo>
                  <a:pt x="10583" y="2540"/>
                </a:lnTo>
                <a:lnTo>
                  <a:pt x="12770" y="4551"/>
                </a:lnTo>
                <a:lnTo>
                  <a:pt x="14228" y="6844"/>
                </a:lnTo>
                <a:lnTo>
                  <a:pt x="17233" y="15575"/>
                </a:lnTo>
                <a:lnTo>
                  <a:pt x="21311" y="24702"/>
                </a:lnTo>
                <a:lnTo>
                  <a:pt x="23733" y="28851"/>
                </a:lnTo>
                <a:lnTo>
                  <a:pt x="26299" y="32569"/>
                </a:lnTo>
                <a:lnTo>
                  <a:pt x="28962" y="36000"/>
                </a:lnTo>
                <a:lnTo>
                  <a:pt x="30738" y="40193"/>
                </a:lnTo>
                <a:lnTo>
                  <a:pt x="34190" y="56147"/>
                </a:lnTo>
                <a:lnTo>
                  <a:pt x="36128" y="63149"/>
                </a:lnTo>
                <a:lnTo>
                  <a:pt x="38373" y="70674"/>
                </a:lnTo>
                <a:lnTo>
                  <a:pt x="39869" y="78549"/>
                </a:lnTo>
                <a:lnTo>
                  <a:pt x="40867" y="86656"/>
                </a:lnTo>
                <a:lnTo>
                  <a:pt x="41532" y="94918"/>
                </a:lnTo>
                <a:lnTo>
                  <a:pt x="44811" y="109178"/>
                </a:lnTo>
                <a:lnTo>
                  <a:pt x="105727" y="291466"/>
                </a:lnTo>
                <a:lnTo>
                  <a:pt x="107632" y="299086"/>
                </a:lnTo>
                <a:lnTo>
                  <a:pt x="109749" y="312632"/>
                </a:lnTo>
                <a:lnTo>
                  <a:pt x="111266" y="319864"/>
                </a:lnTo>
                <a:lnTo>
                  <a:pt x="113229" y="327543"/>
                </a:lnTo>
                <a:lnTo>
                  <a:pt x="115491" y="335519"/>
                </a:lnTo>
                <a:lnTo>
                  <a:pt x="117952" y="342742"/>
                </a:lnTo>
                <a:lnTo>
                  <a:pt x="120544" y="349462"/>
                </a:lnTo>
                <a:lnTo>
                  <a:pt x="123225" y="355847"/>
                </a:lnTo>
                <a:lnTo>
                  <a:pt x="125012" y="362961"/>
                </a:lnTo>
                <a:lnTo>
                  <a:pt x="126204" y="370562"/>
                </a:lnTo>
                <a:lnTo>
                  <a:pt x="126998" y="378486"/>
                </a:lnTo>
                <a:lnTo>
                  <a:pt x="130421" y="392371"/>
                </a:lnTo>
                <a:lnTo>
                  <a:pt x="134165" y="404892"/>
                </a:lnTo>
                <a:lnTo>
                  <a:pt x="135828" y="416807"/>
                </a:lnTo>
                <a:lnTo>
                  <a:pt x="136765" y="429674"/>
                </a:lnTo>
                <a:lnTo>
                  <a:pt x="137849" y="433134"/>
                </a:lnTo>
                <a:lnTo>
                  <a:pt x="141594" y="439519"/>
                </a:lnTo>
                <a:lnTo>
                  <a:pt x="143893" y="445532"/>
                </a:lnTo>
                <a:lnTo>
                  <a:pt x="145490" y="459074"/>
                </a:lnTo>
                <a:lnTo>
                  <a:pt x="145732" y="4629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96"/>
          <p:cNvSpPr/>
          <p:nvPr/>
        </p:nvSpPr>
        <p:spPr>
          <a:xfrm>
            <a:off x="5849655" y="2412870"/>
            <a:ext cx="694021" cy="475656"/>
          </a:xfrm>
          <a:custGeom>
            <a:avLst/>
            <a:gdLst/>
            <a:ahLst/>
            <a:cxnLst/>
            <a:rect l="0" t="0" r="0" b="0"/>
            <a:pathLst>
              <a:path w="694021" h="475656">
                <a:moveTo>
                  <a:pt x="8220" y="261750"/>
                </a:moveTo>
                <a:lnTo>
                  <a:pt x="839" y="261750"/>
                </a:lnTo>
                <a:lnTo>
                  <a:pt x="441" y="260797"/>
                </a:lnTo>
                <a:lnTo>
                  <a:pt x="0" y="257199"/>
                </a:lnTo>
                <a:lnTo>
                  <a:pt x="835" y="255858"/>
                </a:lnTo>
                <a:lnTo>
                  <a:pt x="2344" y="254964"/>
                </a:lnTo>
                <a:lnTo>
                  <a:pt x="4303" y="254369"/>
                </a:lnTo>
                <a:lnTo>
                  <a:pt x="5608" y="253019"/>
                </a:lnTo>
                <a:lnTo>
                  <a:pt x="6479" y="251167"/>
                </a:lnTo>
                <a:lnTo>
                  <a:pt x="7059" y="248979"/>
                </a:lnTo>
                <a:lnTo>
                  <a:pt x="9351" y="246569"/>
                </a:lnTo>
                <a:lnTo>
                  <a:pt x="16977" y="241350"/>
                </a:lnTo>
                <a:lnTo>
                  <a:pt x="24177" y="238396"/>
                </a:lnTo>
                <a:lnTo>
                  <a:pt x="31505" y="236130"/>
                </a:lnTo>
                <a:lnTo>
                  <a:pt x="47292" y="229499"/>
                </a:lnTo>
                <a:lnTo>
                  <a:pt x="61780" y="224238"/>
                </a:lnTo>
                <a:lnTo>
                  <a:pt x="86002" y="215922"/>
                </a:lnTo>
                <a:lnTo>
                  <a:pt x="100257" y="207727"/>
                </a:lnTo>
                <a:lnTo>
                  <a:pt x="113895" y="198687"/>
                </a:lnTo>
                <a:lnTo>
                  <a:pt x="129482" y="191494"/>
                </a:lnTo>
                <a:lnTo>
                  <a:pt x="149771" y="177539"/>
                </a:lnTo>
                <a:lnTo>
                  <a:pt x="161936" y="166855"/>
                </a:lnTo>
                <a:lnTo>
                  <a:pt x="173693" y="155757"/>
                </a:lnTo>
                <a:lnTo>
                  <a:pt x="202495" y="127412"/>
                </a:lnTo>
                <a:lnTo>
                  <a:pt x="211404" y="116002"/>
                </a:lnTo>
                <a:lnTo>
                  <a:pt x="218539" y="103628"/>
                </a:lnTo>
                <a:lnTo>
                  <a:pt x="221775" y="96327"/>
                </a:lnTo>
                <a:lnTo>
                  <a:pt x="227911" y="81549"/>
                </a:lnTo>
                <a:lnTo>
                  <a:pt x="233813" y="68630"/>
                </a:lnTo>
                <a:lnTo>
                  <a:pt x="237071" y="56539"/>
                </a:lnTo>
                <a:lnTo>
                  <a:pt x="238519" y="44815"/>
                </a:lnTo>
                <a:lnTo>
                  <a:pt x="239162" y="33254"/>
                </a:lnTo>
                <a:lnTo>
                  <a:pt x="239525" y="20586"/>
                </a:lnTo>
                <a:lnTo>
                  <a:pt x="239632" y="10800"/>
                </a:lnTo>
                <a:lnTo>
                  <a:pt x="238694" y="8725"/>
                </a:lnTo>
                <a:lnTo>
                  <a:pt x="237117" y="7342"/>
                </a:lnTo>
                <a:lnTo>
                  <a:pt x="235113" y="6419"/>
                </a:lnTo>
                <a:lnTo>
                  <a:pt x="227741" y="570"/>
                </a:lnTo>
                <a:lnTo>
                  <a:pt x="226005" y="0"/>
                </a:lnTo>
                <a:lnTo>
                  <a:pt x="224847" y="572"/>
                </a:lnTo>
                <a:lnTo>
                  <a:pt x="224075" y="1907"/>
                </a:lnTo>
                <a:lnTo>
                  <a:pt x="222608" y="2796"/>
                </a:lnTo>
                <a:lnTo>
                  <a:pt x="218439" y="3784"/>
                </a:lnTo>
                <a:lnTo>
                  <a:pt x="216946" y="5000"/>
                </a:lnTo>
                <a:lnTo>
                  <a:pt x="215950" y="6763"/>
                </a:lnTo>
                <a:lnTo>
                  <a:pt x="214844" y="11262"/>
                </a:lnTo>
                <a:lnTo>
                  <a:pt x="214353" y="16437"/>
                </a:lnTo>
                <a:lnTo>
                  <a:pt x="209525" y="29256"/>
                </a:lnTo>
                <a:lnTo>
                  <a:pt x="207226" y="42214"/>
                </a:lnTo>
                <a:lnTo>
                  <a:pt x="206204" y="56546"/>
                </a:lnTo>
                <a:lnTo>
                  <a:pt x="205750" y="69265"/>
                </a:lnTo>
                <a:lnTo>
                  <a:pt x="205495" y="91687"/>
                </a:lnTo>
                <a:lnTo>
                  <a:pt x="206411" y="99797"/>
                </a:lnTo>
                <a:lnTo>
                  <a:pt x="207975" y="108061"/>
                </a:lnTo>
                <a:lnTo>
                  <a:pt x="209970" y="116428"/>
                </a:lnTo>
                <a:lnTo>
                  <a:pt x="212252" y="124864"/>
                </a:lnTo>
                <a:lnTo>
                  <a:pt x="220015" y="151341"/>
                </a:lnTo>
                <a:lnTo>
                  <a:pt x="228348" y="181940"/>
                </a:lnTo>
                <a:lnTo>
                  <a:pt x="236849" y="210480"/>
                </a:lnTo>
                <a:lnTo>
                  <a:pt x="245401" y="241690"/>
                </a:lnTo>
                <a:lnTo>
                  <a:pt x="251111" y="260454"/>
                </a:lnTo>
                <a:lnTo>
                  <a:pt x="276824" y="338868"/>
                </a:lnTo>
                <a:lnTo>
                  <a:pt x="285397" y="364610"/>
                </a:lnTo>
                <a:lnTo>
                  <a:pt x="291112" y="379220"/>
                </a:lnTo>
                <a:lnTo>
                  <a:pt x="296827" y="392064"/>
                </a:lnTo>
                <a:lnTo>
                  <a:pt x="302542" y="404122"/>
                </a:lnTo>
                <a:lnTo>
                  <a:pt x="305717" y="415831"/>
                </a:lnTo>
                <a:lnTo>
                  <a:pt x="306564" y="421621"/>
                </a:lnTo>
                <a:lnTo>
                  <a:pt x="310044" y="430593"/>
                </a:lnTo>
                <a:lnTo>
                  <a:pt x="316795" y="441715"/>
                </a:lnTo>
                <a:lnTo>
                  <a:pt x="316826" y="425285"/>
                </a:lnTo>
                <a:lnTo>
                  <a:pt x="314288" y="415077"/>
                </a:lnTo>
                <a:lnTo>
                  <a:pt x="310937" y="404190"/>
                </a:lnTo>
                <a:lnTo>
                  <a:pt x="309448" y="393001"/>
                </a:lnTo>
                <a:lnTo>
                  <a:pt x="311327" y="381679"/>
                </a:lnTo>
                <a:lnTo>
                  <a:pt x="314384" y="369344"/>
                </a:lnTo>
                <a:lnTo>
                  <a:pt x="315199" y="362054"/>
                </a:lnTo>
                <a:lnTo>
                  <a:pt x="317057" y="347287"/>
                </a:lnTo>
                <a:lnTo>
                  <a:pt x="321058" y="334374"/>
                </a:lnTo>
                <a:lnTo>
                  <a:pt x="328666" y="311843"/>
                </a:lnTo>
                <a:lnTo>
                  <a:pt x="334155" y="300523"/>
                </a:lnTo>
                <a:lnTo>
                  <a:pt x="342601" y="286255"/>
                </a:lnTo>
                <a:lnTo>
                  <a:pt x="351135" y="272503"/>
                </a:lnTo>
                <a:lnTo>
                  <a:pt x="353988" y="268919"/>
                </a:lnTo>
                <a:lnTo>
                  <a:pt x="356842" y="266529"/>
                </a:lnTo>
                <a:lnTo>
                  <a:pt x="359697" y="264936"/>
                </a:lnTo>
                <a:lnTo>
                  <a:pt x="362553" y="263874"/>
                </a:lnTo>
                <a:lnTo>
                  <a:pt x="368266" y="260154"/>
                </a:lnTo>
                <a:lnTo>
                  <a:pt x="371123" y="257828"/>
                </a:lnTo>
                <a:lnTo>
                  <a:pt x="373980" y="257230"/>
                </a:lnTo>
                <a:lnTo>
                  <a:pt x="376838" y="257784"/>
                </a:lnTo>
                <a:lnTo>
                  <a:pt x="382552" y="260940"/>
                </a:lnTo>
                <a:lnTo>
                  <a:pt x="396839" y="273449"/>
                </a:lnTo>
                <a:lnTo>
                  <a:pt x="405412" y="286383"/>
                </a:lnTo>
                <a:lnTo>
                  <a:pt x="411127" y="296828"/>
                </a:lnTo>
                <a:lnTo>
                  <a:pt x="416842" y="308772"/>
                </a:lnTo>
                <a:lnTo>
                  <a:pt x="422557" y="323606"/>
                </a:lnTo>
                <a:lnTo>
                  <a:pt x="425732" y="337184"/>
                </a:lnTo>
                <a:lnTo>
                  <a:pt x="427144" y="349568"/>
                </a:lnTo>
                <a:lnTo>
                  <a:pt x="427770" y="361423"/>
                </a:lnTo>
                <a:lnTo>
                  <a:pt x="430589" y="375581"/>
                </a:lnTo>
                <a:lnTo>
                  <a:pt x="432675" y="383357"/>
                </a:lnTo>
                <a:lnTo>
                  <a:pt x="434991" y="397078"/>
                </a:lnTo>
                <a:lnTo>
                  <a:pt x="436973" y="409525"/>
                </a:lnTo>
                <a:lnTo>
                  <a:pt x="441029" y="421408"/>
                </a:lnTo>
                <a:lnTo>
                  <a:pt x="446007" y="430499"/>
                </a:lnTo>
                <a:lnTo>
                  <a:pt x="448668" y="434256"/>
                </a:lnTo>
                <a:lnTo>
                  <a:pt x="451625" y="443512"/>
                </a:lnTo>
                <a:lnTo>
                  <a:pt x="452413" y="448647"/>
                </a:lnTo>
                <a:lnTo>
                  <a:pt x="455829" y="456893"/>
                </a:lnTo>
                <a:lnTo>
                  <a:pt x="458073" y="460425"/>
                </a:lnTo>
                <a:lnTo>
                  <a:pt x="460522" y="462780"/>
                </a:lnTo>
                <a:lnTo>
                  <a:pt x="463107" y="464350"/>
                </a:lnTo>
                <a:lnTo>
                  <a:pt x="465783" y="465396"/>
                </a:lnTo>
                <a:lnTo>
                  <a:pt x="471296" y="469099"/>
                </a:lnTo>
                <a:lnTo>
                  <a:pt x="474100" y="471420"/>
                </a:lnTo>
                <a:lnTo>
                  <a:pt x="476922" y="472967"/>
                </a:lnTo>
                <a:lnTo>
                  <a:pt x="482596" y="474687"/>
                </a:lnTo>
                <a:lnTo>
                  <a:pt x="491147" y="475655"/>
                </a:lnTo>
                <a:lnTo>
                  <a:pt x="494001" y="474838"/>
                </a:lnTo>
                <a:lnTo>
                  <a:pt x="499712" y="471390"/>
                </a:lnTo>
                <a:lnTo>
                  <a:pt x="513998" y="458678"/>
                </a:lnTo>
                <a:lnTo>
                  <a:pt x="516855" y="455900"/>
                </a:lnTo>
                <a:lnTo>
                  <a:pt x="529237" y="437754"/>
                </a:lnTo>
                <a:lnTo>
                  <a:pt x="538550" y="426969"/>
                </a:lnTo>
                <a:lnTo>
                  <a:pt x="546500" y="413285"/>
                </a:lnTo>
                <a:lnTo>
                  <a:pt x="553208" y="398632"/>
                </a:lnTo>
                <a:lnTo>
                  <a:pt x="559364" y="385768"/>
                </a:lnTo>
                <a:lnTo>
                  <a:pt x="565275" y="371162"/>
                </a:lnTo>
                <a:lnTo>
                  <a:pt x="571078" y="355144"/>
                </a:lnTo>
                <a:lnTo>
                  <a:pt x="576831" y="338501"/>
                </a:lnTo>
                <a:lnTo>
                  <a:pt x="580023" y="324119"/>
                </a:lnTo>
                <a:lnTo>
                  <a:pt x="580874" y="317617"/>
                </a:lnTo>
                <a:lnTo>
                  <a:pt x="579281" y="305312"/>
                </a:lnTo>
                <a:lnTo>
                  <a:pt x="576350" y="293493"/>
                </a:lnTo>
                <a:lnTo>
                  <a:pt x="575047" y="281890"/>
                </a:lnTo>
                <a:lnTo>
                  <a:pt x="574467" y="270384"/>
                </a:lnTo>
                <a:lnTo>
                  <a:pt x="574313" y="264648"/>
                </a:lnTo>
                <a:lnTo>
                  <a:pt x="573258" y="259872"/>
                </a:lnTo>
                <a:lnTo>
                  <a:pt x="567260" y="245363"/>
                </a:lnTo>
                <a:lnTo>
                  <a:pt x="565673" y="231369"/>
                </a:lnTo>
                <a:lnTo>
                  <a:pt x="565464" y="227974"/>
                </a:lnTo>
                <a:lnTo>
                  <a:pt x="565432" y="260633"/>
                </a:lnTo>
                <a:lnTo>
                  <a:pt x="567972" y="271096"/>
                </a:lnTo>
                <a:lnTo>
                  <a:pt x="572276" y="282096"/>
                </a:lnTo>
                <a:lnTo>
                  <a:pt x="577363" y="293335"/>
                </a:lnTo>
                <a:lnTo>
                  <a:pt x="580260" y="307220"/>
                </a:lnTo>
                <a:lnTo>
                  <a:pt x="582500" y="321964"/>
                </a:lnTo>
                <a:lnTo>
                  <a:pt x="586670" y="334866"/>
                </a:lnTo>
                <a:lnTo>
                  <a:pt x="591699" y="346951"/>
                </a:lnTo>
                <a:lnTo>
                  <a:pt x="597108" y="358672"/>
                </a:lnTo>
                <a:lnTo>
                  <a:pt x="611184" y="387449"/>
                </a:lnTo>
                <a:lnTo>
                  <a:pt x="614341" y="398896"/>
                </a:lnTo>
                <a:lnTo>
                  <a:pt x="615183" y="404615"/>
                </a:lnTo>
                <a:lnTo>
                  <a:pt x="618659" y="413511"/>
                </a:lnTo>
                <a:lnTo>
                  <a:pt x="625971" y="423873"/>
                </a:lnTo>
                <a:lnTo>
                  <a:pt x="628651" y="426982"/>
                </a:lnTo>
                <a:lnTo>
                  <a:pt x="631391" y="429054"/>
                </a:lnTo>
                <a:lnTo>
                  <a:pt x="639797" y="432924"/>
                </a:lnTo>
                <a:lnTo>
                  <a:pt x="648320" y="438727"/>
                </a:lnTo>
                <a:lnTo>
                  <a:pt x="654023" y="440419"/>
                </a:lnTo>
                <a:lnTo>
                  <a:pt x="655926" y="439918"/>
                </a:lnTo>
                <a:lnTo>
                  <a:pt x="657194" y="438631"/>
                </a:lnTo>
                <a:lnTo>
                  <a:pt x="658039" y="436820"/>
                </a:lnTo>
                <a:lnTo>
                  <a:pt x="659555" y="435613"/>
                </a:lnTo>
                <a:lnTo>
                  <a:pt x="661518" y="434809"/>
                </a:lnTo>
                <a:lnTo>
                  <a:pt x="663779" y="434272"/>
                </a:lnTo>
                <a:lnTo>
                  <a:pt x="666240" y="432010"/>
                </a:lnTo>
                <a:lnTo>
                  <a:pt x="674252" y="419724"/>
                </a:lnTo>
                <a:lnTo>
                  <a:pt x="679837" y="409430"/>
                </a:lnTo>
                <a:lnTo>
                  <a:pt x="694020" y="3817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97"/>
          <p:cNvSpPr/>
          <p:nvPr/>
        </p:nvSpPr>
        <p:spPr>
          <a:xfrm>
            <a:off x="6389370" y="2486025"/>
            <a:ext cx="25718" cy="17146"/>
          </a:xfrm>
          <a:custGeom>
            <a:avLst/>
            <a:gdLst/>
            <a:ahLst/>
            <a:cxnLst/>
            <a:rect l="0" t="0" r="0" b="0"/>
            <a:pathLst>
              <a:path w="25718" h="17146">
                <a:moveTo>
                  <a:pt x="25717" y="17145"/>
                </a:moveTo>
                <a:lnTo>
                  <a:pt x="21167" y="12594"/>
                </a:lnTo>
                <a:lnTo>
                  <a:pt x="18873" y="11253"/>
                </a:lnTo>
                <a:lnTo>
                  <a:pt x="16392" y="10359"/>
                </a:lnTo>
                <a:lnTo>
                  <a:pt x="10116" y="8925"/>
                </a:lnTo>
                <a:lnTo>
                  <a:pt x="8649" y="7855"/>
                </a:lnTo>
                <a:lnTo>
                  <a:pt x="6719" y="618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98"/>
          <p:cNvSpPr/>
          <p:nvPr/>
        </p:nvSpPr>
        <p:spPr>
          <a:xfrm>
            <a:off x="6569745" y="2590626"/>
            <a:ext cx="385411" cy="234558"/>
          </a:xfrm>
          <a:custGeom>
            <a:avLst/>
            <a:gdLst/>
            <a:ahLst/>
            <a:cxnLst/>
            <a:rect l="0" t="0" r="0" b="0"/>
            <a:pathLst>
              <a:path w="385411" h="234558">
                <a:moveTo>
                  <a:pt x="8220" y="49704"/>
                </a:moveTo>
                <a:lnTo>
                  <a:pt x="3669" y="49704"/>
                </a:lnTo>
                <a:lnTo>
                  <a:pt x="2328" y="50656"/>
                </a:lnTo>
                <a:lnTo>
                  <a:pt x="1434" y="52244"/>
                </a:lnTo>
                <a:lnTo>
                  <a:pt x="441" y="56548"/>
                </a:lnTo>
                <a:lnTo>
                  <a:pt x="0" y="61635"/>
                </a:lnTo>
                <a:lnTo>
                  <a:pt x="836" y="64326"/>
                </a:lnTo>
                <a:lnTo>
                  <a:pt x="4303" y="69855"/>
                </a:lnTo>
                <a:lnTo>
                  <a:pt x="6479" y="75487"/>
                </a:lnTo>
                <a:lnTo>
                  <a:pt x="7445" y="82118"/>
                </a:lnTo>
                <a:lnTo>
                  <a:pt x="7703" y="86553"/>
                </a:lnTo>
                <a:lnTo>
                  <a:pt x="7875" y="91415"/>
                </a:lnTo>
                <a:lnTo>
                  <a:pt x="8943" y="96561"/>
                </a:lnTo>
                <a:lnTo>
                  <a:pt x="10607" y="101897"/>
                </a:lnTo>
                <a:lnTo>
                  <a:pt x="12668" y="107359"/>
                </a:lnTo>
                <a:lnTo>
                  <a:pt x="14043" y="111953"/>
                </a:lnTo>
                <a:lnTo>
                  <a:pt x="14960" y="115968"/>
                </a:lnTo>
                <a:lnTo>
                  <a:pt x="15570" y="119598"/>
                </a:lnTo>
                <a:lnTo>
                  <a:pt x="16930" y="123922"/>
                </a:lnTo>
                <a:lnTo>
                  <a:pt x="18789" y="128710"/>
                </a:lnTo>
                <a:lnTo>
                  <a:pt x="20981" y="133807"/>
                </a:lnTo>
                <a:lnTo>
                  <a:pt x="25957" y="144550"/>
                </a:lnTo>
                <a:lnTo>
                  <a:pt x="45402" y="184038"/>
                </a:lnTo>
                <a:lnTo>
                  <a:pt x="48247" y="188790"/>
                </a:lnTo>
                <a:lnTo>
                  <a:pt x="51098" y="192910"/>
                </a:lnTo>
                <a:lnTo>
                  <a:pt x="53949" y="196610"/>
                </a:lnTo>
                <a:lnTo>
                  <a:pt x="57119" y="203260"/>
                </a:lnTo>
                <a:lnTo>
                  <a:pt x="58528" y="209391"/>
                </a:lnTo>
                <a:lnTo>
                  <a:pt x="59154" y="215291"/>
                </a:lnTo>
                <a:lnTo>
                  <a:pt x="59432" y="221088"/>
                </a:lnTo>
                <a:lnTo>
                  <a:pt x="59610" y="228020"/>
                </a:lnTo>
                <a:lnTo>
                  <a:pt x="59646" y="234328"/>
                </a:lnTo>
                <a:lnTo>
                  <a:pt x="59655" y="201113"/>
                </a:lnTo>
                <a:lnTo>
                  <a:pt x="58703" y="197316"/>
                </a:lnTo>
                <a:lnTo>
                  <a:pt x="57115" y="192879"/>
                </a:lnTo>
                <a:lnTo>
                  <a:pt x="55104" y="188016"/>
                </a:lnTo>
                <a:lnTo>
                  <a:pt x="53763" y="181917"/>
                </a:lnTo>
                <a:lnTo>
                  <a:pt x="52870" y="174993"/>
                </a:lnTo>
                <a:lnTo>
                  <a:pt x="52274" y="167520"/>
                </a:lnTo>
                <a:lnTo>
                  <a:pt x="51876" y="160633"/>
                </a:lnTo>
                <a:lnTo>
                  <a:pt x="51435" y="147901"/>
                </a:lnTo>
                <a:lnTo>
                  <a:pt x="52270" y="140886"/>
                </a:lnTo>
                <a:lnTo>
                  <a:pt x="53779" y="133352"/>
                </a:lnTo>
                <a:lnTo>
                  <a:pt x="55738" y="125472"/>
                </a:lnTo>
                <a:lnTo>
                  <a:pt x="57043" y="118313"/>
                </a:lnTo>
                <a:lnTo>
                  <a:pt x="57914" y="111636"/>
                </a:lnTo>
                <a:lnTo>
                  <a:pt x="58494" y="105279"/>
                </a:lnTo>
                <a:lnTo>
                  <a:pt x="59834" y="99136"/>
                </a:lnTo>
                <a:lnTo>
                  <a:pt x="61679" y="93136"/>
                </a:lnTo>
                <a:lnTo>
                  <a:pt x="66269" y="80437"/>
                </a:lnTo>
                <a:lnTo>
                  <a:pt x="71485" y="65268"/>
                </a:lnTo>
                <a:lnTo>
                  <a:pt x="75161" y="59127"/>
                </a:lnTo>
                <a:lnTo>
                  <a:pt x="79517" y="54081"/>
                </a:lnTo>
                <a:lnTo>
                  <a:pt x="84327" y="49764"/>
                </a:lnTo>
                <a:lnTo>
                  <a:pt x="94750" y="39888"/>
                </a:lnTo>
                <a:lnTo>
                  <a:pt x="100196" y="34587"/>
                </a:lnTo>
                <a:lnTo>
                  <a:pt x="105733" y="30101"/>
                </a:lnTo>
                <a:lnTo>
                  <a:pt x="111328" y="26158"/>
                </a:lnTo>
                <a:lnTo>
                  <a:pt x="121673" y="19236"/>
                </a:lnTo>
                <a:lnTo>
                  <a:pt x="129446" y="12985"/>
                </a:lnTo>
                <a:lnTo>
                  <a:pt x="138616" y="7032"/>
                </a:lnTo>
                <a:lnTo>
                  <a:pt x="148088" y="2163"/>
                </a:lnTo>
                <a:lnTo>
                  <a:pt x="155473" y="0"/>
                </a:lnTo>
                <a:lnTo>
                  <a:pt x="159729" y="375"/>
                </a:lnTo>
                <a:lnTo>
                  <a:pt x="169537" y="3332"/>
                </a:lnTo>
                <a:lnTo>
                  <a:pt x="177706" y="7821"/>
                </a:lnTo>
                <a:lnTo>
                  <a:pt x="184512" y="12992"/>
                </a:lnTo>
                <a:lnTo>
                  <a:pt x="190712" y="18465"/>
                </a:lnTo>
                <a:lnTo>
                  <a:pt x="193699" y="22210"/>
                </a:lnTo>
                <a:lnTo>
                  <a:pt x="196642" y="26612"/>
                </a:lnTo>
                <a:lnTo>
                  <a:pt x="199558" y="31452"/>
                </a:lnTo>
                <a:lnTo>
                  <a:pt x="201501" y="36583"/>
                </a:lnTo>
                <a:lnTo>
                  <a:pt x="202796" y="41909"/>
                </a:lnTo>
                <a:lnTo>
                  <a:pt x="203660" y="47365"/>
                </a:lnTo>
                <a:lnTo>
                  <a:pt x="204236" y="53860"/>
                </a:lnTo>
                <a:lnTo>
                  <a:pt x="204619" y="61047"/>
                </a:lnTo>
                <a:lnTo>
                  <a:pt x="205046" y="75700"/>
                </a:lnTo>
                <a:lnTo>
                  <a:pt x="205319" y="103169"/>
                </a:lnTo>
                <a:lnTo>
                  <a:pt x="205383" y="149333"/>
                </a:lnTo>
                <a:lnTo>
                  <a:pt x="206337" y="155176"/>
                </a:lnTo>
                <a:lnTo>
                  <a:pt x="207925" y="160976"/>
                </a:lnTo>
                <a:lnTo>
                  <a:pt x="209937" y="166748"/>
                </a:lnTo>
                <a:lnTo>
                  <a:pt x="211278" y="172501"/>
                </a:lnTo>
                <a:lnTo>
                  <a:pt x="212172" y="178241"/>
                </a:lnTo>
                <a:lnTo>
                  <a:pt x="212768" y="183973"/>
                </a:lnTo>
                <a:lnTo>
                  <a:pt x="214117" y="189699"/>
                </a:lnTo>
                <a:lnTo>
                  <a:pt x="215970" y="195421"/>
                </a:lnTo>
                <a:lnTo>
                  <a:pt x="218157" y="201141"/>
                </a:lnTo>
                <a:lnTo>
                  <a:pt x="220568" y="205907"/>
                </a:lnTo>
                <a:lnTo>
                  <a:pt x="223128" y="210037"/>
                </a:lnTo>
                <a:lnTo>
                  <a:pt x="227559" y="217165"/>
                </a:lnTo>
                <a:lnTo>
                  <a:pt x="229529" y="223509"/>
                </a:lnTo>
                <a:lnTo>
                  <a:pt x="231007" y="225581"/>
                </a:lnTo>
                <a:lnTo>
                  <a:pt x="232944" y="226963"/>
                </a:lnTo>
                <a:lnTo>
                  <a:pt x="235189" y="227884"/>
                </a:lnTo>
                <a:lnTo>
                  <a:pt x="242763" y="228907"/>
                </a:lnTo>
                <a:lnTo>
                  <a:pt x="247449" y="229180"/>
                </a:lnTo>
                <a:lnTo>
                  <a:pt x="251526" y="230315"/>
                </a:lnTo>
                <a:lnTo>
                  <a:pt x="258596" y="234115"/>
                </a:lnTo>
                <a:lnTo>
                  <a:pt x="261814" y="234557"/>
                </a:lnTo>
                <a:lnTo>
                  <a:pt x="264913" y="233899"/>
                </a:lnTo>
                <a:lnTo>
                  <a:pt x="267931" y="232508"/>
                </a:lnTo>
                <a:lnTo>
                  <a:pt x="276365" y="230963"/>
                </a:lnTo>
                <a:lnTo>
                  <a:pt x="281280" y="230550"/>
                </a:lnTo>
                <a:lnTo>
                  <a:pt x="291822" y="227552"/>
                </a:lnTo>
                <a:lnTo>
                  <a:pt x="297300" y="225419"/>
                </a:lnTo>
                <a:lnTo>
                  <a:pt x="301905" y="222093"/>
                </a:lnTo>
                <a:lnTo>
                  <a:pt x="305928" y="217970"/>
                </a:lnTo>
                <a:lnTo>
                  <a:pt x="309562" y="213316"/>
                </a:lnTo>
                <a:lnTo>
                  <a:pt x="313889" y="209261"/>
                </a:lnTo>
                <a:lnTo>
                  <a:pt x="323778" y="202215"/>
                </a:lnTo>
                <a:lnTo>
                  <a:pt x="344606" y="188343"/>
                </a:lnTo>
                <a:lnTo>
                  <a:pt x="350587" y="183088"/>
                </a:lnTo>
                <a:lnTo>
                  <a:pt x="355527" y="177679"/>
                </a:lnTo>
                <a:lnTo>
                  <a:pt x="359773" y="172168"/>
                </a:lnTo>
                <a:lnTo>
                  <a:pt x="363556" y="166589"/>
                </a:lnTo>
                <a:lnTo>
                  <a:pt x="367030" y="160965"/>
                </a:lnTo>
                <a:lnTo>
                  <a:pt x="370299" y="155310"/>
                </a:lnTo>
                <a:lnTo>
                  <a:pt x="373431" y="150588"/>
                </a:lnTo>
                <a:lnTo>
                  <a:pt x="376472" y="146487"/>
                </a:lnTo>
                <a:lnTo>
                  <a:pt x="385410" y="135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99"/>
          <p:cNvSpPr/>
          <p:nvPr/>
        </p:nvSpPr>
        <p:spPr>
          <a:xfrm>
            <a:off x="5655768" y="2452091"/>
            <a:ext cx="39230" cy="42507"/>
          </a:xfrm>
          <a:custGeom>
            <a:avLst/>
            <a:gdLst/>
            <a:ahLst/>
            <a:cxnLst/>
            <a:rect l="0" t="0" r="0" b="0"/>
            <a:pathLst>
              <a:path w="39230" h="42507">
                <a:moveTo>
                  <a:pt x="4939" y="42506"/>
                </a:moveTo>
                <a:lnTo>
                  <a:pt x="389" y="37955"/>
                </a:lnTo>
                <a:lnTo>
                  <a:pt x="0" y="36615"/>
                </a:lnTo>
                <a:lnTo>
                  <a:pt x="694" y="35721"/>
                </a:lnTo>
                <a:lnTo>
                  <a:pt x="2109" y="35125"/>
                </a:lnTo>
                <a:lnTo>
                  <a:pt x="3052" y="33776"/>
                </a:lnTo>
                <a:lnTo>
                  <a:pt x="3681" y="31923"/>
                </a:lnTo>
                <a:lnTo>
                  <a:pt x="4101" y="29736"/>
                </a:lnTo>
                <a:lnTo>
                  <a:pt x="5332" y="27325"/>
                </a:lnTo>
                <a:lnTo>
                  <a:pt x="7107" y="24765"/>
                </a:lnTo>
                <a:lnTo>
                  <a:pt x="9242" y="22107"/>
                </a:lnTo>
                <a:lnTo>
                  <a:pt x="11617" y="19381"/>
                </a:lnTo>
                <a:lnTo>
                  <a:pt x="14154" y="16612"/>
                </a:lnTo>
                <a:lnTo>
                  <a:pt x="16797" y="13813"/>
                </a:lnTo>
                <a:lnTo>
                  <a:pt x="19512" y="11948"/>
                </a:lnTo>
                <a:lnTo>
                  <a:pt x="22274" y="10704"/>
                </a:lnTo>
                <a:lnTo>
                  <a:pt x="29001" y="8708"/>
                </a:lnTo>
                <a:lnTo>
                  <a:pt x="30505" y="8544"/>
                </a:lnTo>
                <a:lnTo>
                  <a:pt x="32461" y="8434"/>
                </a:lnTo>
                <a:lnTo>
                  <a:pt x="34717" y="8362"/>
                </a:lnTo>
                <a:lnTo>
                  <a:pt x="36221" y="7361"/>
                </a:lnTo>
                <a:lnTo>
                  <a:pt x="37224" y="5741"/>
                </a:lnTo>
                <a:lnTo>
                  <a:pt x="39112" y="0"/>
                </a:lnTo>
                <a:lnTo>
                  <a:pt x="39151" y="834"/>
                </a:lnTo>
                <a:lnTo>
                  <a:pt x="39229" y="82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00"/>
          <p:cNvSpPr/>
          <p:nvPr/>
        </p:nvSpPr>
        <p:spPr>
          <a:xfrm>
            <a:off x="963107" y="2400357"/>
            <a:ext cx="634236" cy="505524"/>
          </a:xfrm>
          <a:custGeom>
            <a:avLst/>
            <a:gdLst/>
            <a:ahLst/>
            <a:cxnLst/>
            <a:rect l="0" t="0" r="0" b="0"/>
            <a:pathLst>
              <a:path w="634236" h="505524">
                <a:moveTo>
                  <a:pt x="308480" y="205682"/>
                </a:moveTo>
                <a:lnTo>
                  <a:pt x="303929" y="201132"/>
                </a:lnTo>
                <a:lnTo>
                  <a:pt x="285499" y="190082"/>
                </a:lnTo>
                <a:lnTo>
                  <a:pt x="269921" y="184444"/>
                </a:lnTo>
                <a:lnTo>
                  <a:pt x="245900" y="179897"/>
                </a:lnTo>
                <a:lnTo>
                  <a:pt x="228555" y="174336"/>
                </a:lnTo>
                <a:lnTo>
                  <a:pt x="211350" y="172265"/>
                </a:lnTo>
                <a:lnTo>
                  <a:pt x="194187" y="171651"/>
                </a:lnTo>
                <a:lnTo>
                  <a:pt x="182753" y="171507"/>
                </a:lnTo>
                <a:lnTo>
                  <a:pt x="171321" y="173984"/>
                </a:lnTo>
                <a:lnTo>
                  <a:pt x="165606" y="175977"/>
                </a:lnTo>
                <a:lnTo>
                  <a:pt x="154175" y="183273"/>
                </a:lnTo>
                <a:lnTo>
                  <a:pt x="137030" y="198090"/>
                </a:lnTo>
                <a:lnTo>
                  <a:pt x="131315" y="203479"/>
                </a:lnTo>
                <a:lnTo>
                  <a:pt x="117345" y="212006"/>
                </a:lnTo>
                <a:lnTo>
                  <a:pt x="109619" y="215613"/>
                </a:lnTo>
                <a:lnTo>
                  <a:pt x="95955" y="227241"/>
                </a:lnTo>
                <a:lnTo>
                  <a:pt x="82579" y="240982"/>
                </a:lnTo>
                <a:lnTo>
                  <a:pt x="67110" y="253438"/>
                </a:lnTo>
                <a:lnTo>
                  <a:pt x="55789" y="267865"/>
                </a:lnTo>
                <a:lnTo>
                  <a:pt x="46630" y="282849"/>
                </a:lnTo>
                <a:lnTo>
                  <a:pt x="30764" y="302947"/>
                </a:lnTo>
                <a:lnTo>
                  <a:pt x="19633" y="318444"/>
                </a:lnTo>
                <a:lnTo>
                  <a:pt x="13416" y="332316"/>
                </a:lnTo>
                <a:lnTo>
                  <a:pt x="9700" y="345784"/>
                </a:lnTo>
                <a:lnTo>
                  <a:pt x="4874" y="361295"/>
                </a:lnTo>
                <a:lnTo>
                  <a:pt x="2094" y="375174"/>
                </a:lnTo>
                <a:lnTo>
                  <a:pt x="858" y="387692"/>
                </a:lnTo>
                <a:lnTo>
                  <a:pt x="309" y="399606"/>
                </a:lnTo>
                <a:lnTo>
                  <a:pt x="0" y="417023"/>
                </a:lnTo>
                <a:lnTo>
                  <a:pt x="2468" y="428517"/>
                </a:lnTo>
                <a:lnTo>
                  <a:pt x="6740" y="439975"/>
                </a:lnTo>
                <a:lnTo>
                  <a:pt x="11813" y="451417"/>
                </a:lnTo>
                <a:lnTo>
                  <a:pt x="20024" y="464019"/>
                </a:lnTo>
                <a:lnTo>
                  <a:pt x="28195" y="470676"/>
                </a:lnTo>
                <a:lnTo>
                  <a:pt x="44412" y="482711"/>
                </a:lnTo>
                <a:lnTo>
                  <a:pt x="58364" y="491388"/>
                </a:lnTo>
                <a:lnTo>
                  <a:pt x="69047" y="494588"/>
                </a:lnTo>
                <a:lnTo>
                  <a:pt x="85772" y="496389"/>
                </a:lnTo>
                <a:lnTo>
                  <a:pt x="91428" y="496642"/>
                </a:lnTo>
                <a:lnTo>
                  <a:pt x="102792" y="494383"/>
                </a:lnTo>
                <a:lnTo>
                  <a:pt x="108490" y="492447"/>
                </a:lnTo>
                <a:lnTo>
                  <a:pt x="119901" y="485216"/>
                </a:lnTo>
                <a:lnTo>
                  <a:pt x="138197" y="469602"/>
                </a:lnTo>
                <a:lnTo>
                  <a:pt x="149931" y="458235"/>
                </a:lnTo>
                <a:lnTo>
                  <a:pt x="162766" y="443658"/>
                </a:lnTo>
                <a:lnTo>
                  <a:pt x="167523" y="435771"/>
                </a:lnTo>
                <a:lnTo>
                  <a:pt x="171646" y="427655"/>
                </a:lnTo>
                <a:lnTo>
                  <a:pt x="176300" y="419386"/>
                </a:lnTo>
                <a:lnTo>
                  <a:pt x="181307" y="411017"/>
                </a:lnTo>
                <a:lnTo>
                  <a:pt x="186551" y="402580"/>
                </a:lnTo>
                <a:lnTo>
                  <a:pt x="190999" y="393145"/>
                </a:lnTo>
                <a:lnTo>
                  <a:pt x="194917" y="383045"/>
                </a:lnTo>
                <a:lnTo>
                  <a:pt x="198481" y="372502"/>
                </a:lnTo>
                <a:lnTo>
                  <a:pt x="202762" y="361663"/>
                </a:lnTo>
                <a:lnTo>
                  <a:pt x="207522" y="350627"/>
                </a:lnTo>
                <a:lnTo>
                  <a:pt x="217890" y="328205"/>
                </a:lnTo>
                <a:lnTo>
                  <a:pt x="245727" y="271359"/>
                </a:lnTo>
                <a:lnTo>
                  <a:pt x="250452" y="259944"/>
                </a:lnTo>
                <a:lnTo>
                  <a:pt x="254555" y="248525"/>
                </a:lnTo>
                <a:lnTo>
                  <a:pt x="258242" y="237101"/>
                </a:lnTo>
                <a:lnTo>
                  <a:pt x="261653" y="225676"/>
                </a:lnTo>
                <a:lnTo>
                  <a:pt x="267983" y="202821"/>
                </a:lnTo>
                <a:lnTo>
                  <a:pt x="285577" y="134245"/>
                </a:lnTo>
                <a:lnTo>
                  <a:pt x="287496" y="123767"/>
                </a:lnTo>
                <a:lnTo>
                  <a:pt x="288776" y="113925"/>
                </a:lnTo>
                <a:lnTo>
                  <a:pt x="289629" y="104506"/>
                </a:lnTo>
                <a:lnTo>
                  <a:pt x="289245" y="95369"/>
                </a:lnTo>
                <a:lnTo>
                  <a:pt x="288037" y="86420"/>
                </a:lnTo>
                <a:lnTo>
                  <a:pt x="286279" y="77597"/>
                </a:lnTo>
                <a:lnTo>
                  <a:pt x="284325" y="62713"/>
                </a:lnTo>
                <a:lnTo>
                  <a:pt x="282504" y="49748"/>
                </a:lnTo>
                <a:lnTo>
                  <a:pt x="278520" y="37636"/>
                </a:lnTo>
                <a:lnTo>
                  <a:pt x="273575" y="25903"/>
                </a:lnTo>
                <a:lnTo>
                  <a:pt x="269154" y="15290"/>
                </a:lnTo>
                <a:lnTo>
                  <a:pt x="267189" y="7399"/>
                </a:lnTo>
                <a:lnTo>
                  <a:pt x="265713" y="4914"/>
                </a:lnTo>
                <a:lnTo>
                  <a:pt x="263776" y="3256"/>
                </a:lnTo>
                <a:lnTo>
                  <a:pt x="261532" y="2152"/>
                </a:lnTo>
                <a:lnTo>
                  <a:pt x="256499" y="924"/>
                </a:lnTo>
                <a:lnTo>
                  <a:pt x="237011" y="0"/>
                </a:lnTo>
                <a:lnTo>
                  <a:pt x="234164" y="934"/>
                </a:lnTo>
                <a:lnTo>
                  <a:pt x="228460" y="4511"/>
                </a:lnTo>
                <a:lnTo>
                  <a:pt x="226559" y="6798"/>
                </a:lnTo>
                <a:lnTo>
                  <a:pt x="225291" y="9275"/>
                </a:lnTo>
                <a:lnTo>
                  <a:pt x="218705" y="24646"/>
                </a:lnTo>
                <a:lnTo>
                  <a:pt x="216193" y="32512"/>
                </a:lnTo>
                <a:lnTo>
                  <a:pt x="214778" y="47375"/>
                </a:lnTo>
                <a:lnTo>
                  <a:pt x="214447" y="61029"/>
                </a:lnTo>
                <a:lnTo>
                  <a:pt x="214300" y="73447"/>
                </a:lnTo>
                <a:lnTo>
                  <a:pt x="216775" y="87856"/>
                </a:lnTo>
                <a:lnTo>
                  <a:pt x="218768" y="95699"/>
                </a:lnTo>
                <a:lnTo>
                  <a:pt x="220097" y="103785"/>
                </a:lnTo>
                <a:lnTo>
                  <a:pt x="220983" y="112034"/>
                </a:lnTo>
                <a:lnTo>
                  <a:pt x="221574" y="120390"/>
                </a:lnTo>
                <a:lnTo>
                  <a:pt x="222920" y="128818"/>
                </a:lnTo>
                <a:lnTo>
                  <a:pt x="224770" y="137295"/>
                </a:lnTo>
                <a:lnTo>
                  <a:pt x="259913" y="277165"/>
                </a:lnTo>
                <a:lnTo>
                  <a:pt x="261814" y="289533"/>
                </a:lnTo>
                <a:lnTo>
                  <a:pt x="263082" y="302540"/>
                </a:lnTo>
                <a:lnTo>
                  <a:pt x="263927" y="315974"/>
                </a:lnTo>
                <a:lnTo>
                  <a:pt x="265443" y="328740"/>
                </a:lnTo>
                <a:lnTo>
                  <a:pt x="267406" y="341061"/>
                </a:lnTo>
                <a:lnTo>
                  <a:pt x="269667" y="353085"/>
                </a:lnTo>
                <a:lnTo>
                  <a:pt x="273080" y="364911"/>
                </a:lnTo>
                <a:lnTo>
                  <a:pt x="277260" y="376605"/>
                </a:lnTo>
                <a:lnTo>
                  <a:pt x="281952" y="388211"/>
                </a:lnTo>
                <a:lnTo>
                  <a:pt x="289705" y="408726"/>
                </a:lnTo>
                <a:lnTo>
                  <a:pt x="293106" y="418198"/>
                </a:lnTo>
                <a:lnTo>
                  <a:pt x="297278" y="427369"/>
                </a:lnTo>
                <a:lnTo>
                  <a:pt x="301964" y="436341"/>
                </a:lnTo>
                <a:lnTo>
                  <a:pt x="306994" y="445180"/>
                </a:lnTo>
                <a:lnTo>
                  <a:pt x="317662" y="460081"/>
                </a:lnTo>
                <a:lnTo>
                  <a:pt x="327801" y="473054"/>
                </a:lnTo>
                <a:lnTo>
                  <a:pt x="335482" y="485169"/>
                </a:lnTo>
                <a:lnTo>
                  <a:pt x="344611" y="494364"/>
                </a:lnTo>
                <a:lnTo>
                  <a:pt x="349712" y="498149"/>
                </a:lnTo>
                <a:lnTo>
                  <a:pt x="360460" y="502355"/>
                </a:lnTo>
                <a:lnTo>
                  <a:pt x="377222" y="504723"/>
                </a:lnTo>
                <a:lnTo>
                  <a:pt x="394253" y="505425"/>
                </a:lnTo>
                <a:lnTo>
                  <a:pt x="399952" y="505523"/>
                </a:lnTo>
                <a:lnTo>
                  <a:pt x="404704" y="504636"/>
                </a:lnTo>
                <a:lnTo>
                  <a:pt x="421714" y="496369"/>
                </a:lnTo>
                <a:lnTo>
                  <a:pt x="443136" y="485564"/>
                </a:lnTo>
                <a:lnTo>
                  <a:pt x="447781" y="481805"/>
                </a:lnTo>
                <a:lnTo>
                  <a:pt x="469723" y="456628"/>
                </a:lnTo>
                <a:lnTo>
                  <a:pt x="480473" y="442944"/>
                </a:lnTo>
                <a:lnTo>
                  <a:pt x="490649" y="428289"/>
                </a:lnTo>
                <a:lnTo>
                  <a:pt x="498347" y="415426"/>
                </a:lnTo>
                <a:lnTo>
                  <a:pt x="504943" y="400820"/>
                </a:lnTo>
                <a:lnTo>
                  <a:pt x="508035" y="392924"/>
                </a:lnTo>
                <a:lnTo>
                  <a:pt x="510097" y="384803"/>
                </a:lnTo>
                <a:lnTo>
                  <a:pt x="511471" y="376531"/>
                </a:lnTo>
                <a:lnTo>
                  <a:pt x="512387" y="368159"/>
                </a:lnTo>
                <a:lnTo>
                  <a:pt x="513951" y="359720"/>
                </a:lnTo>
                <a:lnTo>
                  <a:pt x="515946" y="351237"/>
                </a:lnTo>
                <a:lnTo>
                  <a:pt x="518228" y="342724"/>
                </a:lnTo>
                <a:lnTo>
                  <a:pt x="520764" y="328185"/>
                </a:lnTo>
                <a:lnTo>
                  <a:pt x="521891" y="314421"/>
                </a:lnTo>
                <a:lnTo>
                  <a:pt x="522392" y="298778"/>
                </a:lnTo>
                <a:lnTo>
                  <a:pt x="522740" y="275610"/>
                </a:lnTo>
                <a:lnTo>
                  <a:pt x="522782" y="267650"/>
                </a:lnTo>
                <a:lnTo>
                  <a:pt x="525328" y="264021"/>
                </a:lnTo>
                <a:lnTo>
                  <a:pt x="530172" y="258481"/>
                </a:lnTo>
                <a:lnTo>
                  <a:pt x="530570" y="258979"/>
                </a:lnTo>
                <a:lnTo>
                  <a:pt x="531012" y="262072"/>
                </a:lnTo>
                <a:lnTo>
                  <a:pt x="532082" y="263278"/>
                </a:lnTo>
                <a:lnTo>
                  <a:pt x="533748" y="264082"/>
                </a:lnTo>
                <a:lnTo>
                  <a:pt x="535811" y="264618"/>
                </a:lnTo>
                <a:lnTo>
                  <a:pt x="537187" y="265928"/>
                </a:lnTo>
                <a:lnTo>
                  <a:pt x="538103" y="267754"/>
                </a:lnTo>
                <a:lnTo>
                  <a:pt x="540075" y="273275"/>
                </a:lnTo>
                <a:lnTo>
                  <a:pt x="546540" y="288046"/>
                </a:lnTo>
                <a:lnTo>
                  <a:pt x="551762" y="302296"/>
                </a:lnTo>
                <a:lnTo>
                  <a:pt x="560057" y="326384"/>
                </a:lnTo>
                <a:lnTo>
                  <a:pt x="561923" y="334728"/>
                </a:lnTo>
                <a:lnTo>
                  <a:pt x="563167" y="343148"/>
                </a:lnTo>
                <a:lnTo>
                  <a:pt x="563996" y="351618"/>
                </a:lnTo>
                <a:lnTo>
                  <a:pt x="566454" y="360123"/>
                </a:lnTo>
                <a:lnTo>
                  <a:pt x="569998" y="368650"/>
                </a:lnTo>
                <a:lnTo>
                  <a:pt x="574265" y="377193"/>
                </a:lnTo>
                <a:lnTo>
                  <a:pt x="577110" y="385745"/>
                </a:lnTo>
                <a:lnTo>
                  <a:pt x="579007" y="394304"/>
                </a:lnTo>
                <a:lnTo>
                  <a:pt x="580271" y="402868"/>
                </a:lnTo>
                <a:lnTo>
                  <a:pt x="586756" y="417463"/>
                </a:lnTo>
                <a:lnTo>
                  <a:pt x="591152" y="424022"/>
                </a:lnTo>
                <a:lnTo>
                  <a:pt x="596037" y="436390"/>
                </a:lnTo>
                <a:lnTo>
                  <a:pt x="599161" y="448237"/>
                </a:lnTo>
                <a:lnTo>
                  <a:pt x="603724" y="459852"/>
                </a:lnTo>
                <a:lnTo>
                  <a:pt x="611648" y="472550"/>
                </a:lnTo>
                <a:lnTo>
                  <a:pt x="623993" y="486729"/>
                </a:lnTo>
                <a:lnTo>
                  <a:pt x="625502" y="487344"/>
                </a:lnTo>
                <a:lnTo>
                  <a:pt x="634235" y="4885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01"/>
          <p:cNvSpPr/>
          <p:nvPr/>
        </p:nvSpPr>
        <p:spPr>
          <a:xfrm>
            <a:off x="1451609" y="2537460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17145" y="17145"/>
                </a:moveTo>
                <a:lnTo>
                  <a:pt x="12595" y="17145"/>
                </a:lnTo>
                <a:lnTo>
                  <a:pt x="10301" y="16192"/>
                </a:lnTo>
                <a:lnTo>
                  <a:pt x="7820" y="14604"/>
                </a:lnTo>
                <a:lnTo>
                  <a:pt x="458" y="8925"/>
                </a:lnTo>
                <a:lnTo>
                  <a:pt x="305" y="7855"/>
                </a:lnTo>
                <a:lnTo>
                  <a:pt x="204" y="618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02"/>
          <p:cNvSpPr/>
          <p:nvPr/>
        </p:nvSpPr>
        <p:spPr>
          <a:xfrm>
            <a:off x="1648777" y="2571750"/>
            <a:ext cx="257176" cy="325710"/>
          </a:xfrm>
          <a:custGeom>
            <a:avLst/>
            <a:gdLst/>
            <a:ahLst/>
            <a:cxnLst/>
            <a:rect l="0" t="0" r="0" b="0"/>
            <a:pathLst>
              <a:path w="257176" h="325710">
                <a:moveTo>
                  <a:pt x="0" y="60007"/>
                </a:moveTo>
                <a:lnTo>
                  <a:pt x="0" y="64558"/>
                </a:lnTo>
                <a:lnTo>
                  <a:pt x="952" y="66851"/>
                </a:lnTo>
                <a:lnTo>
                  <a:pt x="5891" y="74629"/>
                </a:lnTo>
                <a:lnTo>
                  <a:pt x="8731" y="83919"/>
                </a:lnTo>
                <a:lnTo>
                  <a:pt x="12770" y="93177"/>
                </a:lnTo>
                <a:lnTo>
                  <a:pt x="17741" y="103642"/>
                </a:lnTo>
                <a:lnTo>
                  <a:pt x="20400" y="109099"/>
                </a:lnTo>
                <a:lnTo>
                  <a:pt x="23125" y="115595"/>
                </a:lnTo>
                <a:lnTo>
                  <a:pt x="25894" y="122783"/>
                </a:lnTo>
                <a:lnTo>
                  <a:pt x="28693" y="130433"/>
                </a:lnTo>
                <a:lnTo>
                  <a:pt x="31511" y="137438"/>
                </a:lnTo>
                <a:lnTo>
                  <a:pt x="34342" y="144012"/>
                </a:lnTo>
                <a:lnTo>
                  <a:pt x="37182" y="150301"/>
                </a:lnTo>
                <a:lnTo>
                  <a:pt x="40028" y="157350"/>
                </a:lnTo>
                <a:lnTo>
                  <a:pt x="45730" y="172803"/>
                </a:lnTo>
                <a:lnTo>
                  <a:pt x="60009" y="214490"/>
                </a:lnTo>
                <a:lnTo>
                  <a:pt x="62866" y="223004"/>
                </a:lnTo>
                <a:lnTo>
                  <a:pt x="65723" y="230584"/>
                </a:lnTo>
                <a:lnTo>
                  <a:pt x="68580" y="237542"/>
                </a:lnTo>
                <a:lnTo>
                  <a:pt x="71438" y="244087"/>
                </a:lnTo>
                <a:lnTo>
                  <a:pt x="77153" y="256438"/>
                </a:lnTo>
                <a:lnTo>
                  <a:pt x="80010" y="262398"/>
                </a:lnTo>
                <a:lnTo>
                  <a:pt x="85725" y="271561"/>
                </a:lnTo>
                <a:lnTo>
                  <a:pt x="91440" y="279761"/>
                </a:lnTo>
                <a:lnTo>
                  <a:pt x="97155" y="289755"/>
                </a:lnTo>
                <a:lnTo>
                  <a:pt x="102870" y="298007"/>
                </a:lnTo>
                <a:lnTo>
                  <a:pt x="108585" y="304850"/>
                </a:lnTo>
                <a:lnTo>
                  <a:pt x="114300" y="311066"/>
                </a:lnTo>
                <a:lnTo>
                  <a:pt x="126894" y="324026"/>
                </a:lnTo>
                <a:lnTo>
                  <a:pt x="128411" y="324602"/>
                </a:lnTo>
                <a:lnTo>
                  <a:pt x="136266" y="325653"/>
                </a:lnTo>
                <a:lnTo>
                  <a:pt x="136763" y="325709"/>
                </a:lnTo>
                <a:lnTo>
                  <a:pt x="141593" y="316640"/>
                </a:lnTo>
                <a:lnTo>
                  <a:pt x="143893" y="309639"/>
                </a:lnTo>
                <a:lnTo>
                  <a:pt x="144915" y="302399"/>
                </a:lnTo>
                <a:lnTo>
                  <a:pt x="145369" y="292832"/>
                </a:lnTo>
                <a:lnTo>
                  <a:pt x="146443" y="286661"/>
                </a:lnTo>
                <a:lnTo>
                  <a:pt x="148111" y="279690"/>
                </a:lnTo>
                <a:lnTo>
                  <a:pt x="152505" y="263371"/>
                </a:lnTo>
                <a:lnTo>
                  <a:pt x="157632" y="243419"/>
                </a:lnTo>
                <a:lnTo>
                  <a:pt x="159381" y="233717"/>
                </a:lnTo>
                <a:lnTo>
                  <a:pt x="160546" y="224391"/>
                </a:lnTo>
                <a:lnTo>
                  <a:pt x="161323" y="215316"/>
                </a:lnTo>
                <a:lnTo>
                  <a:pt x="163746" y="206409"/>
                </a:lnTo>
                <a:lnTo>
                  <a:pt x="167267" y="197613"/>
                </a:lnTo>
                <a:lnTo>
                  <a:pt x="171519" y="188892"/>
                </a:lnTo>
                <a:lnTo>
                  <a:pt x="174353" y="179268"/>
                </a:lnTo>
                <a:lnTo>
                  <a:pt x="176243" y="169042"/>
                </a:lnTo>
                <a:lnTo>
                  <a:pt x="177503" y="158414"/>
                </a:lnTo>
                <a:lnTo>
                  <a:pt x="179295" y="148472"/>
                </a:lnTo>
                <a:lnTo>
                  <a:pt x="181443" y="138986"/>
                </a:lnTo>
                <a:lnTo>
                  <a:pt x="183827" y="129805"/>
                </a:lnTo>
                <a:lnTo>
                  <a:pt x="187321" y="120826"/>
                </a:lnTo>
                <a:lnTo>
                  <a:pt x="191556" y="111983"/>
                </a:lnTo>
                <a:lnTo>
                  <a:pt x="204077" y="88425"/>
                </a:lnTo>
                <a:lnTo>
                  <a:pt x="207489" y="81810"/>
                </a:lnTo>
                <a:lnTo>
                  <a:pt x="210716" y="74542"/>
                </a:lnTo>
                <a:lnTo>
                  <a:pt x="213820" y="66840"/>
                </a:lnTo>
                <a:lnTo>
                  <a:pt x="216842" y="58847"/>
                </a:lnTo>
                <a:lnTo>
                  <a:pt x="219809" y="51614"/>
                </a:lnTo>
                <a:lnTo>
                  <a:pt x="222739" y="44887"/>
                </a:lnTo>
                <a:lnTo>
                  <a:pt x="225645" y="38497"/>
                </a:lnTo>
                <a:lnTo>
                  <a:pt x="231414" y="28857"/>
                </a:lnTo>
                <a:lnTo>
                  <a:pt x="237153" y="21398"/>
                </a:lnTo>
                <a:lnTo>
                  <a:pt x="242879" y="14907"/>
                </a:lnTo>
                <a:lnTo>
                  <a:pt x="248599" y="8848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03"/>
          <p:cNvSpPr/>
          <p:nvPr/>
        </p:nvSpPr>
        <p:spPr>
          <a:xfrm>
            <a:off x="1957387" y="2648902"/>
            <a:ext cx="102871" cy="240031"/>
          </a:xfrm>
          <a:custGeom>
            <a:avLst/>
            <a:gdLst/>
            <a:ahLst/>
            <a:cxnLst/>
            <a:rect l="0" t="0" r="0" b="0"/>
            <a:pathLst>
              <a:path w="102871" h="240031">
                <a:moveTo>
                  <a:pt x="0" y="0"/>
                </a:moveTo>
                <a:lnTo>
                  <a:pt x="4551" y="9102"/>
                </a:lnTo>
                <a:lnTo>
                  <a:pt x="6785" y="16110"/>
                </a:lnTo>
                <a:lnTo>
                  <a:pt x="7778" y="22400"/>
                </a:lnTo>
                <a:lnTo>
                  <a:pt x="8219" y="28371"/>
                </a:lnTo>
                <a:lnTo>
                  <a:pt x="9290" y="32249"/>
                </a:lnTo>
                <a:lnTo>
                  <a:pt x="10956" y="36739"/>
                </a:lnTo>
                <a:lnTo>
                  <a:pt x="13019" y="41638"/>
                </a:lnTo>
                <a:lnTo>
                  <a:pt x="15347" y="46809"/>
                </a:lnTo>
                <a:lnTo>
                  <a:pt x="20473" y="57634"/>
                </a:lnTo>
                <a:lnTo>
                  <a:pt x="23174" y="64140"/>
                </a:lnTo>
                <a:lnTo>
                  <a:pt x="25927" y="71335"/>
                </a:lnTo>
                <a:lnTo>
                  <a:pt x="28715" y="78989"/>
                </a:lnTo>
                <a:lnTo>
                  <a:pt x="31525" y="85997"/>
                </a:lnTo>
                <a:lnTo>
                  <a:pt x="34352" y="92574"/>
                </a:lnTo>
                <a:lnTo>
                  <a:pt x="37189" y="98864"/>
                </a:lnTo>
                <a:lnTo>
                  <a:pt x="40033" y="105914"/>
                </a:lnTo>
                <a:lnTo>
                  <a:pt x="45732" y="121368"/>
                </a:lnTo>
                <a:lnTo>
                  <a:pt x="48586" y="128537"/>
                </a:lnTo>
                <a:lnTo>
                  <a:pt x="51440" y="135222"/>
                </a:lnTo>
                <a:lnTo>
                  <a:pt x="57153" y="147728"/>
                </a:lnTo>
                <a:lnTo>
                  <a:pt x="68581" y="171280"/>
                </a:lnTo>
                <a:lnTo>
                  <a:pt x="71438" y="177052"/>
                </a:lnTo>
                <a:lnTo>
                  <a:pt x="74295" y="181852"/>
                </a:lnTo>
                <a:lnTo>
                  <a:pt x="77153" y="186004"/>
                </a:lnTo>
                <a:lnTo>
                  <a:pt x="80010" y="189726"/>
                </a:lnTo>
                <a:lnTo>
                  <a:pt x="83185" y="196400"/>
                </a:lnTo>
                <a:lnTo>
                  <a:pt x="85549" y="203494"/>
                </a:lnTo>
                <a:lnTo>
                  <a:pt x="87512" y="208053"/>
                </a:lnTo>
                <a:lnTo>
                  <a:pt x="89774" y="212997"/>
                </a:lnTo>
                <a:lnTo>
                  <a:pt x="91282" y="217245"/>
                </a:lnTo>
                <a:lnTo>
                  <a:pt x="92957" y="224506"/>
                </a:lnTo>
                <a:lnTo>
                  <a:pt x="94357" y="227776"/>
                </a:lnTo>
                <a:lnTo>
                  <a:pt x="96242" y="230908"/>
                </a:lnTo>
                <a:lnTo>
                  <a:pt x="10287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04"/>
          <p:cNvSpPr/>
          <p:nvPr/>
        </p:nvSpPr>
        <p:spPr>
          <a:xfrm>
            <a:off x="1935774" y="2468880"/>
            <a:ext cx="21614" cy="51435"/>
          </a:xfrm>
          <a:custGeom>
            <a:avLst/>
            <a:gdLst/>
            <a:ahLst/>
            <a:cxnLst/>
            <a:rect l="0" t="0" r="0" b="0"/>
            <a:pathLst>
              <a:path w="21614" h="51435">
                <a:moveTo>
                  <a:pt x="21613" y="51434"/>
                </a:moveTo>
                <a:lnTo>
                  <a:pt x="21613" y="46884"/>
                </a:lnTo>
                <a:lnTo>
                  <a:pt x="19708" y="44590"/>
                </a:lnTo>
                <a:lnTo>
                  <a:pt x="16533" y="42109"/>
                </a:lnTo>
                <a:lnTo>
                  <a:pt x="6851" y="35834"/>
                </a:lnTo>
                <a:lnTo>
                  <a:pt x="5104" y="34367"/>
                </a:lnTo>
                <a:lnTo>
                  <a:pt x="2987" y="32436"/>
                </a:lnTo>
                <a:lnTo>
                  <a:pt x="623" y="30196"/>
                </a:lnTo>
                <a:lnTo>
                  <a:pt x="0" y="27751"/>
                </a:lnTo>
                <a:lnTo>
                  <a:pt x="537" y="25168"/>
                </a:lnTo>
                <a:lnTo>
                  <a:pt x="1847" y="22493"/>
                </a:lnTo>
                <a:lnTo>
                  <a:pt x="2721" y="19758"/>
                </a:lnTo>
                <a:lnTo>
                  <a:pt x="3303" y="16982"/>
                </a:lnTo>
                <a:lnTo>
                  <a:pt x="3691" y="14179"/>
                </a:lnTo>
                <a:lnTo>
                  <a:pt x="4903" y="11357"/>
                </a:lnTo>
                <a:lnTo>
                  <a:pt x="6663" y="8524"/>
                </a:lnTo>
                <a:lnTo>
                  <a:pt x="130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05"/>
          <p:cNvSpPr/>
          <p:nvPr/>
        </p:nvSpPr>
        <p:spPr>
          <a:xfrm>
            <a:off x="2171744" y="2409422"/>
            <a:ext cx="608604" cy="453745"/>
          </a:xfrm>
          <a:custGeom>
            <a:avLst/>
            <a:gdLst/>
            <a:ahLst/>
            <a:cxnLst/>
            <a:rect l="0" t="0" r="0" b="0"/>
            <a:pathLst>
              <a:path w="608604" h="453745">
                <a:moveTo>
                  <a:pt x="111398" y="153755"/>
                </a:moveTo>
                <a:lnTo>
                  <a:pt x="104017" y="153755"/>
                </a:lnTo>
                <a:lnTo>
                  <a:pt x="103620" y="154708"/>
                </a:lnTo>
                <a:lnTo>
                  <a:pt x="103178" y="158306"/>
                </a:lnTo>
                <a:lnTo>
                  <a:pt x="102108" y="159646"/>
                </a:lnTo>
                <a:lnTo>
                  <a:pt x="100442" y="160540"/>
                </a:lnTo>
                <a:lnTo>
                  <a:pt x="98379" y="161136"/>
                </a:lnTo>
                <a:lnTo>
                  <a:pt x="86374" y="171076"/>
                </a:lnTo>
                <a:lnTo>
                  <a:pt x="78686" y="180821"/>
                </a:lnTo>
                <a:lnTo>
                  <a:pt x="71142" y="191502"/>
                </a:lnTo>
                <a:lnTo>
                  <a:pt x="61439" y="202599"/>
                </a:lnTo>
                <a:lnTo>
                  <a:pt x="53316" y="216421"/>
                </a:lnTo>
                <a:lnTo>
                  <a:pt x="49817" y="224107"/>
                </a:lnTo>
                <a:lnTo>
                  <a:pt x="45579" y="232089"/>
                </a:lnTo>
                <a:lnTo>
                  <a:pt x="40849" y="240268"/>
                </a:lnTo>
                <a:lnTo>
                  <a:pt x="35790" y="248578"/>
                </a:lnTo>
                <a:lnTo>
                  <a:pt x="31465" y="256975"/>
                </a:lnTo>
                <a:lnTo>
                  <a:pt x="27630" y="265431"/>
                </a:lnTo>
                <a:lnTo>
                  <a:pt x="24120" y="273926"/>
                </a:lnTo>
                <a:lnTo>
                  <a:pt x="20827" y="282446"/>
                </a:lnTo>
                <a:lnTo>
                  <a:pt x="14629" y="299534"/>
                </a:lnTo>
                <a:lnTo>
                  <a:pt x="11643" y="307138"/>
                </a:lnTo>
                <a:lnTo>
                  <a:pt x="5785" y="320668"/>
                </a:lnTo>
                <a:lnTo>
                  <a:pt x="3842" y="327895"/>
                </a:lnTo>
                <a:lnTo>
                  <a:pt x="2546" y="335571"/>
                </a:lnTo>
                <a:lnTo>
                  <a:pt x="1683" y="343546"/>
                </a:lnTo>
                <a:lnTo>
                  <a:pt x="1107" y="351720"/>
                </a:lnTo>
                <a:lnTo>
                  <a:pt x="723" y="360027"/>
                </a:lnTo>
                <a:lnTo>
                  <a:pt x="183" y="382830"/>
                </a:lnTo>
                <a:lnTo>
                  <a:pt x="0" y="407602"/>
                </a:lnTo>
                <a:lnTo>
                  <a:pt x="2516" y="419294"/>
                </a:lnTo>
                <a:lnTo>
                  <a:pt x="6808" y="429887"/>
                </a:lnTo>
                <a:lnTo>
                  <a:pt x="14580" y="441206"/>
                </a:lnTo>
                <a:lnTo>
                  <a:pt x="20108" y="447564"/>
                </a:lnTo>
                <a:lnTo>
                  <a:pt x="23868" y="449640"/>
                </a:lnTo>
                <a:lnTo>
                  <a:pt x="33126" y="451947"/>
                </a:lnTo>
                <a:lnTo>
                  <a:pt x="48700" y="453428"/>
                </a:lnTo>
                <a:lnTo>
                  <a:pt x="66593" y="453721"/>
                </a:lnTo>
                <a:lnTo>
                  <a:pt x="70098" y="453744"/>
                </a:lnTo>
                <a:lnTo>
                  <a:pt x="73387" y="452808"/>
                </a:lnTo>
                <a:lnTo>
                  <a:pt x="79582" y="449228"/>
                </a:lnTo>
                <a:lnTo>
                  <a:pt x="85510" y="441921"/>
                </a:lnTo>
                <a:lnTo>
                  <a:pt x="91320" y="432324"/>
                </a:lnTo>
                <a:lnTo>
                  <a:pt x="97077" y="421708"/>
                </a:lnTo>
                <a:lnTo>
                  <a:pt x="102810" y="408100"/>
                </a:lnTo>
                <a:lnTo>
                  <a:pt x="108534" y="392527"/>
                </a:lnTo>
                <a:lnTo>
                  <a:pt x="114252" y="376081"/>
                </a:lnTo>
                <a:lnTo>
                  <a:pt x="116158" y="366743"/>
                </a:lnTo>
                <a:lnTo>
                  <a:pt x="117429" y="356707"/>
                </a:lnTo>
                <a:lnTo>
                  <a:pt x="118276" y="346206"/>
                </a:lnTo>
                <a:lnTo>
                  <a:pt x="119794" y="335396"/>
                </a:lnTo>
                <a:lnTo>
                  <a:pt x="121758" y="324379"/>
                </a:lnTo>
                <a:lnTo>
                  <a:pt x="124019" y="313224"/>
                </a:lnTo>
                <a:lnTo>
                  <a:pt x="125527" y="301978"/>
                </a:lnTo>
                <a:lnTo>
                  <a:pt x="126532" y="290670"/>
                </a:lnTo>
                <a:lnTo>
                  <a:pt x="127203" y="279322"/>
                </a:lnTo>
                <a:lnTo>
                  <a:pt x="127947" y="256553"/>
                </a:lnTo>
                <a:lnTo>
                  <a:pt x="128465" y="200418"/>
                </a:lnTo>
                <a:lnTo>
                  <a:pt x="128533" y="149705"/>
                </a:lnTo>
                <a:lnTo>
                  <a:pt x="127584" y="139625"/>
                </a:lnTo>
                <a:lnTo>
                  <a:pt x="125998" y="130047"/>
                </a:lnTo>
                <a:lnTo>
                  <a:pt x="123989" y="120805"/>
                </a:lnTo>
                <a:lnTo>
                  <a:pt x="121697" y="111786"/>
                </a:lnTo>
                <a:lnTo>
                  <a:pt x="119216" y="102915"/>
                </a:lnTo>
                <a:lnTo>
                  <a:pt x="113920" y="85440"/>
                </a:lnTo>
                <a:lnTo>
                  <a:pt x="108392" y="68148"/>
                </a:lnTo>
                <a:lnTo>
                  <a:pt x="106536" y="60489"/>
                </a:lnTo>
                <a:lnTo>
                  <a:pt x="104475" y="46898"/>
                </a:lnTo>
                <a:lnTo>
                  <a:pt x="101019" y="34508"/>
                </a:lnTo>
                <a:lnTo>
                  <a:pt x="97260" y="23604"/>
                </a:lnTo>
                <a:lnTo>
                  <a:pt x="95144" y="12110"/>
                </a:lnTo>
                <a:lnTo>
                  <a:pt x="94288" y="0"/>
                </a:lnTo>
                <a:lnTo>
                  <a:pt x="94256" y="11430"/>
                </a:lnTo>
                <a:lnTo>
                  <a:pt x="100145" y="29263"/>
                </a:lnTo>
                <a:lnTo>
                  <a:pt x="101634" y="40005"/>
                </a:lnTo>
                <a:lnTo>
                  <a:pt x="104836" y="53670"/>
                </a:lnTo>
                <a:lnTo>
                  <a:pt x="107023" y="61314"/>
                </a:lnTo>
                <a:lnTo>
                  <a:pt x="111994" y="74888"/>
                </a:lnTo>
                <a:lnTo>
                  <a:pt x="114653" y="81174"/>
                </a:lnTo>
                <a:lnTo>
                  <a:pt x="117378" y="89175"/>
                </a:lnTo>
                <a:lnTo>
                  <a:pt x="120147" y="98319"/>
                </a:lnTo>
                <a:lnTo>
                  <a:pt x="122946" y="108225"/>
                </a:lnTo>
                <a:lnTo>
                  <a:pt x="124811" y="117687"/>
                </a:lnTo>
                <a:lnTo>
                  <a:pt x="126055" y="126852"/>
                </a:lnTo>
                <a:lnTo>
                  <a:pt x="126885" y="135820"/>
                </a:lnTo>
                <a:lnTo>
                  <a:pt x="128390" y="144656"/>
                </a:lnTo>
                <a:lnTo>
                  <a:pt x="130346" y="153404"/>
                </a:lnTo>
                <a:lnTo>
                  <a:pt x="140329" y="192526"/>
                </a:lnTo>
                <a:lnTo>
                  <a:pt x="144020" y="202463"/>
                </a:lnTo>
                <a:lnTo>
                  <a:pt x="148386" y="211944"/>
                </a:lnTo>
                <a:lnTo>
                  <a:pt x="153202" y="221123"/>
                </a:lnTo>
                <a:lnTo>
                  <a:pt x="157365" y="230099"/>
                </a:lnTo>
                <a:lnTo>
                  <a:pt x="161092" y="238941"/>
                </a:lnTo>
                <a:lnTo>
                  <a:pt x="164530" y="247693"/>
                </a:lnTo>
                <a:lnTo>
                  <a:pt x="168727" y="256386"/>
                </a:lnTo>
                <a:lnTo>
                  <a:pt x="173430" y="265038"/>
                </a:lnTo>
                <a:lnTo>
                  <a:pt x="178470" y="273664"/>
                </a:lnTo>
                <a:lnTo>
                  <a:pt x="182783" y="282272"/>
                </a:lnTo>
                <a:lnTo>
                  <a:pt x="186610" y="290868"/>
                </a:lnTo>
                <a:lnTo>
                  <a:pt x="190115" y="299456"/>
                </a:lnTo>
                <a:lnTo>
                  <a:pt x="194356" y="307086"/>
                </a:lnTo>
                <a:lnTo>
                  <a:pt x="204148" y="320645"/>
                </a:lnTo>
                <a:lnTo>
                  <a:pt x="209426" y="327880"/>
                </a:lnTo>
                <a:lnTo>
                  <a:pt x="220371" y="343539"/>
                </a:lnTo>
                <a:lnTo>
                  <a:pt x="231586" y="354943"/>
                </a:lnTo>
                <a:lnTo>
                  <a:pt x="241967" y="364140"/>
                </a:lnTo>
                <a:lnTo>
                  <a:pt x="249756" y="374577"/>
                </a:lnTo>
                <a:lnTo>
                  <a:pt x="258933" y="383025"/>
                </a:lnTo>
                <a:lnTo>
                  <a:pt x="274810" y="393137"/>
                </a:lnTo>
                <a:lnTo>
                  <a:pt x="280347" y="396211"/>
                </a:lnTo>
                <a:lnTo>
                  <a:pt x="291579" y="399626"/>
                </a:lnTo>
                <a:lnTo>
                  <a:pt x="302921" y="402096"/>
                </a:lnTo>
                <a:lnTo>
                  <a:pt x="314312" y="406369"/>
                </a:lnTo>
                <a:lnTo>
                  <a:pt x="320016" y="406937"/>
                </a:lnTo>
                <a:lnTo>
                  <a:pt x="336194" y="404138"/>
                </a:lnTo>
                <a:lnTo>
                  <a:pt x="348396" y="401932"/>
                </a:lnTo>
                <a:lnTo>
                  <a:pt x="358336" y="398041"/>
                </a:lnTo>
                <a:lnTo>
                  <a:pt x="362701" y="394717"/>
                </a:lnTo>
                <a:lnTo>
                  <a:pt x="374347" y="380938"/>
                </a:lnTo>
                <a:lnTo>
                  <a:pt x="384157" y="370295"/>
                </a:lnTo>
                <a:lnTo>
                  <a:pt x="394867" y="356675"/>
                </a:lnTo>
                <a:lnTo>
                  <a:pt x="400390" y="349043"/>
                </a:lnTo>
                <a:lnTo>
                  <a:pt x="409066" y="335482"/>
                </a:lnTo>
                <a:lnTo>
                  <a:pt x="416098" y="322153"/>
                </a:lnTo>
                <a:lnTo>
                  <a:pt x="419306" y="314598"/>
                </a:lnTo>
                <a:lnTo>
                  <a:pt x="422398" y="306703"/>
                </a:lnTo>
                <a:lnTo>
                  <a:pt x="426364" y="298583"/>
                </a:lnTo>
                <a:lnTo>
                  <a:pt x="430913" y="290312"/>
                </a:lnTo>
                <a:lnTo>
                  <a:pt x="435850" y="281940"/>
                </a:lnTo>
                <a:lnTo>
                  <a:pt x="440095" y="273502"/>
                </a:lnTo>
                <a:lnTo>
                  <a:pt x="443876" y="265019"/>
                </a:lnTo>
                <a:lnTo>
                  <a:pt x="447350" y="256506"/>
                </a:lnTo>
                <a:lnTo>
                  <a:pt x="449666" y="248926"/>
                </a:lnTo>
                <a:lnTo>
                  <a:pt x="452240" y="235423"/>
                </a:lnTo>
                <a:lnTo>
                  <a:pt x="455923" y="225612"/>
                </a:lnTo>
                <a:lnTo>
                  <a:pt x="458239" y="221662"/>
                </a:lnTo>
                <a:lnTo>
                  <a:pt x="458830" y="217124"/>
                </a:lnTo>
                <a:lnTo>
                  <a:pt x="456948" y="207002"/>
                </a:lnTo>
                <a:lnTo>
                  <a:pt x="455083" y="195144"/>
                </a:lnTo>
                <a:lnTo>
                  <a:pt x="453869" y="191825"/>
                </a:lnTo>
                <a:lnTo>
                  <a:pt x="446986" y="181287"/>
                </a:lnTo>
                <a:lnTo>
                  <a:pt x="441206" y="180279"/>
                </a:lnTo>
                <a:lnTo>
                  <a:pt x="436997" y="180010"/>
                </a:lnTo>
                <a:lnTo>
                  <a:pt x="433239" y="180784"/>
                </a:lnTo>
                <a:lnTo>
                  <a:pt x="417824" y="188869"/>
                </a:lnTo>
                <a:lnTo>
                  <a:pt x="412837" y="191451"/>
                </a:lnTo>
                <a:lnTo>
                  <a:pt x="404756" y="199402"/>
                </a:lnTo>
                <a:lnTo>
                  <a:pt x="397989" y="209285"/>
                </a:lnTo>
                <a:lnTo>
                  <a:pt x="391807" y="220027"/>
                </a:lnTo>
                <a:lnTo>
                  <a:pt x="385884" y="231152"/>
                </a:lnTo>
                <a:lnTo>
                  <a:pt x="380077" y="243399"/>
                </a:lnTo>
                <a:lnTo>
                  <a:pt x="377195" y="250665"/>
                </a:lnTo>
                <a:lnTo>
                  <a:pt x="374321" y="258367"/>
                </a:lnTo>
                <a:lnTo>
                  <a:pt x="371128" y="272004"/>
                </a:lnTo>
                <a:lnTo>
                  <a:pt x="369708" y="285368"/>
                </a:lnTo>
                <a:lnTo>
                  <a:pt x="369330" y="292932"/>
                </a:lnTo>
                <a:lnTo>
                  <a:pt x="369078" y="300832"/>
                </a:lnTo>
                <a:lnTo>
                  <a:pt x="371337" y="314690"/>
                </a:lnTo>
                <a:lnTo>
                  <a:pt x="375517" y="327199"/>
                </a:lnTo>
                <a:lnTo>
                  <a:pt x="380549" y="339109"/>
                </a:lnTo>
                <a:lnTo>
                  <a:pt x="385961" y="350752"/>
                </a:lnTo>
                <a:lnTo>
                  <a:pt x="388737" y="356524"/>
                </a:lnTo>
                <a:lnTo>
                  <a:pt x="392493" y="361324"/>
                </a:lnTo>
                <a:lnTo>
                  <a:pt x="406881" y="373584"/>
                </a:lnTo>
                <a:lnTo>
                  <a:pt x="417666" y="383537"/>
                </a:lnTo>
                <a:lnTo>
                  <a:pt x="434448" y="395300"/>
                </a:lnTo>
                <a:lnTo>
                  <a:pt x="448333" y="399221"/>
                </a:lnTo>
                <a:lnTo>
                  <a:pt x="463077" y="401916"/>
                </a:lnTo>
                <a:lnTo>
                  <a:pt x="475980" y="406289"/>
                </a:lnTo>
                <a:lnTo>
                  <a:pt x="490604" y="408867"/>
                </a:lnTo>
                <a:lnTo>
                  <a:pt x="498505" y="409555"/>
                </a:lnTo>
                <a:lnTo>
                  <a:pt x="514903" y="407779"/>
                </a:lnTo>
                <a:lnTo>
                  <a:pt x="530763" y="404767"/>
                </a:lnTo>
                <a:lnTo>
                  <a:pt x="544163" y="403429"/>
                </a:lnTo>
                <a:lnTo>
                  <a:pt x="559008" y="400294"/>
                </a:lnTo>
                <a:lnTo>
                  <a:pt x="574178" y="395725"/>
                </a:lnTo>
                <a:lnTo>
                  <a:pt x="592476" y="387798"/>
                </a:lnTo>
                <a:lnTo>
                  <a:pt x="608603" y="376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06"/>
          <p:cNvSpPr/>
          <p:nvPr/>
        </p:nvSpPr>
        <p:spPr>
          <a:xfrm>
            <a:off x="2978706" y="2400300"/>
            <a:ext cx="212865" cy="428476"/>
          </a:xfrm>
          <a:custGeom>
            <a:avLst/>
            <a:gdLst/>
            <a:ahLst/>
            <a:cxnLst/>
            <a:rect l="0" t="0" r="0" b="0"/>
            <a:pathLst>
              <a:path w="212865" h="428476">
                <a:moveTo>
                  <a:pt x="7381" y="0"/>
                </a:moveTo>
                <a:lnTo>
                  <a:pt x="2830" y="0"/>
                </a:lnTo>
                <a:lnTo>
                  <a:pt x="1489" y="952"/>
                </a:lnTo>
                <a:lnTo>
                  <a:pt x="596" y="2539"/>
                </a:lnTo>
                <a:lnTo>
                  <a:pt x="0" y="4551"/>
                </a:lnTo>
                <a:lnTo>
                  <a:pt x="555" y="5891"/>
                </a:lnTo>
                <a:lnTo>
                  <a:pt x="1878" y="6785"/>
                </a:lnTo>
                <a:lnTo>
                  <a:pt x="3712" y="7380"/>
                </a:lnTo>
                <a:lnTo>
                  <a:pt x="4935" y="9683"/>
                </a:lnTo>
                <a:lnTo>
                  <a:pt x="6294" y="17321"/>
                </a:lnTo>
                <a:lnTo>
                  <a:pt x="6898" y="27065"/>
                </a:lnTo>
                <a:lnTo>
                  <a:pt x="7166" y="38699"/>
                </a:lnTo>
                <a:lnTo>
                  <a:pt x="7286" y="53394"/>
                </a:lnTo>
                <a:lnTo>
                  <a:pt x="8270" y="61314"/>
                </a:lnTo>
                <a:lnTo>
                  <a:pt x="9879" y="69450"/>
                </a:lnTo>
                <a:lnTo>
                  <a:pt x="11903" y="77733"/>
                </a:lnTo>
                <a:lnTo>
                  <a:pt x="13254" y="86112"/>
                </a:lnTo>
                <a:lnTo>
                  <a:pt x="14154" y="94555"/>
                </a:lnTo>
                <a:lnTo>
                  <a:pt x="14753" y="103042"/>
                </a:lnTo>
                <a:lnTo>
                  <a:pt x="16106" y="112509"/>
                </a:lnTo>
                <a:lnTo>
                  <a:pt x="17960" y="122631"/>
                </a:lnTo>
                <a:lnTo>
                  <a:pt x="20149" y="133189"/>
                </a:lnTo>
                <a:lnTo>
                  <a:pt x="21608" y="143085"/>
                </a:lnTo>
                <a:lnTo>
                  <a:pt x="22581" y="152540"/>
                </a:lnTo>
                <a:lnTo>
                  <a:pt x="23229" y="161700"/>
                </a:lnTo>
                <a:lnTo>
                  <a:pt x="24614" y="171618"/>
                </a:lnTo>
                <a:lnTo>
                  <a:pt x="26490" y="182039"/>
                </a:lnTo>
                <a:lnTo>
                  <a:pt x="28693" y="192797"/>
                </a:lnTo>
                <a:lnTo>
                  <a:pt x="31114" y="202826"/>
                </a:lnTo>
                <a:lnTo>
                  <a:pt x="33680" y="212370"/>
                </a:lnTo>
                <a:lnTo>
                  <a:pt x="36344" y="221590"/>
                </a:lnTo>
                <a:lnTo>
                  <a:pt x="38120" y="230594"/>
                </a:lnTo>
                <a:lnTo>
                  <a:pt x="39303" y="239454"/>
                </a:lnTo>
                <a:lnTo>
                  <a:pt x="40092" y="248218"/>
                </a:lnTo>
                <a:lnTo>
                  <a:pt x="40619" y="256919"/>
                </a:lnTo>
                <a:lnTo>
                  <a:pt x="41203" y="274206"/>
                </a:lnTo>
                <a:lnTo>
                  <a:pt x="42312" y="282816"/>
                </a:lnTo>
                <a:lnTo>
                  <a:pt x="44003" y="291414"/>
                </a:lnTo>
                <a:lnTo>
                  <a:pt x="46083" y="300003"/>
                </a:lnTo>
                <a:lnTo>
                  <a:pt x="47470" y="307635"/>
                </a:lnTo>
                <a:lnTo>
                  <a:pt x="48395" y="314627"/>
                </a:lnTo>
                <a:lnTo>
                  <a:pt x="49011" y="321194"/>
                </a:lnTo>
                <a:lnTo>
                  <a:pt x="50374" y="328429"/>
                </a:lnTo>
                <a:lnTo>
                  <a:pt x="52236" y="336110"/>
                </a:lnTo>
                <a:lnTo>
                  <a:pt x="54429" y="344088"/>
                </a:lnTo>
                <a:lnTo>
                  <a:pt x="55891" y="351312"/>
                </a:lnTo>
                <a:lnTo>
                  <a:pt x="57516" y="364419"/>
                </a:lnTo>
                <a:lnTo>
                  <a:pt x="58238" y="376594"/>
                </a:lnTo>
                <a:lnTo>
                  <a:pt x="58645" y="391618"/>
                </a:lnTo>
                <a:lnTo>
                  <a:pt x="58702" y="395381"/>
                </a:lnTo>
                <a:lnTo>
                  <a:pt x="57787" y="398842"/>
                </a:lnTo>
                <a:lnTo>
                  <a:pt x="52902" y="408264"/>
                </a:lnTo>
                <a:lnTo>
                  <a:pt x="51425" y="414178"/>
                </a:lnTo>
                <a:lnTo>
                  <a:pt x="50313" y="427486"/>
                </a:lnTo>
                <a:lnTo>
                  <a:pt x="50274" y="428119"/>
                </a:lnTo>
                <a:lnTo>
                  <a:pt x="45702" y="428475"/>
                </a:lnTo>
                <a:lnTo>
                  <a:pt x="44358" y="427572"/>
                </a:lnTo>
                <a:lnTo>
                  <a:pt x="43463" y="426018"/>
                </a:lnTo>
                <a:lnTo>
                  <a:pt x="42025" y="421231"/>
                </a:lnTo>
                <a:lnTo>
                  <a:pt x="41717" y="408342"/>
                </a:lnTo>
                <a:lnTo>
                  <a:pt x="41680" y="392551"/>
                </a:lnTo>
                <a:lnTo>
                  <a:pt x="44215" y="383699"/>
                </a:lnTo>
                <a:lnTo>
                  <a:pt x="46225" y="378672"/>
                </a:lnTo>
                <a:lnTo>
                  <a:pt x="48457" y="365466"/>
                </a:lnTo>
                <a:lnTo>
                  <a:pt x="49053" y="357944"/>
                </a:lnTo>
                <a:lnTo>
                  <a:pt x="50402" y="351024"/>
                </a:lnTo>
                <a:lnTo>
                  <a:pt x="54441" y="338255"/>
                </a:lnTo>
                <a:lnTo>
                  <a:pt x="59412" y="326231"/>
                </a:lnTo>
                <a:lnTo>
                  <a:pt x="64796" y="313584"/>
                </a:lnTo>
                <a:lnTo>
                  <a:pt x="70364" y="298438"/>
                </a:lnTo>
                <a:lnTo>
                  <a:pt x="73182" y="291351"/>
                </a:lnTo>
                <a:lnTo>
                  <a:pt x="78854" y="278396"/>
                </a:lnTo>
                <a:lnTo>
                  <a:pt x="84549" y="266289"/>
                </a:lnTo>
                <a:lnTo>
                  <a:pt x="87402" y="260393"/>
                </a:lnTo>
                <a:lnTo>
                  <a:pt x="91208" y="255510"/>
                </a:lnTo>
                <a:lnTo>
                  <a:pt x="95651" y="251303"/>
                </a:lnTo>
                <a:lnTo>
                  <a:pt x="100517" y="247545"/>
                </a:lnTo>
                <a:lnTo>
                  <a:pt x="104714" y="243135"/>
                </a:lnTo>
                <a:lnTo>
                  <a:pt x="108465" y="238290"/>
                </a:lnTo>
                <a:lnTo>
                  <a:pt x="111918" y="233155"/>
                </a:lnTo>
                <a:lnTo>
                  <a:pt x="116125" y="228779"/>
                </a:lnTo>
                <a:lnTo>
                  <a:pt x="120835" y="224909"/>
                </a:lnTo>
                <a:lnTo>
                  <a:pt x="125879" y="221377"/>
                </a:lnTo>
                <a:lnTo>
                  <a:pt x="130195" y="219022"/>
                </a:lnTo>
                <a:lnTo>
                  <a:pt x="134024" y="217452"/>
                </a:lnTo>
                <a:lnTo>
                  <a:pt x="137530" y="216405"/>
                </a:lnTo>
                <a:lnTo>
                  <a:pt x="141772" y="215707"/>
                </a:lnTo>
                <a:lnTo>
                  <a:pt x="146505" y="215242"/>
                </a:lnTo>
                <a:lnTo>
                  <a:pt x="151565" y="214932"/>
                </a:lnTo>
                <a:lnTo>
                  <a:pt x="162268" y="214588"/>
                </a:lnTo>
                <a:lnTo>
                  <a:pt x="167789" y="214496"/>
                </a:lnTo>
                <a:lnTo>
                  <a:pt x="172422" y="215387"/>
                </a:lnTo>
                <a:lnTo>
                  <a:pt x="176463" y="216934"/>
                </a:lnTo>
                <a:lnTo>
                  <a:pt x="180110" y="218918"/>
                </a:lnTo>
                <a:lnTo>
                  <a:pt x="186702" y="223661"/>
                </a:lnTo>
                <a:lnTo>
                  <a:pt x="189794" y="226260"/>
                </a:lnTo>
                <a:lnTo>
                  <a:pt x="193759" y="229897"/>
                </a:lnTo>
                <a:lnTo>
                  <a:pt x="203246" y="239019"/>
                </a:lnTo>
                <a:lnTo>
                  <a:pt x="206537" y="244118"/>
                </a:lnTo>
                <a:lnTo>
                  <a:pt x="210195" y="254864"/>
                </a:lnTo>
                <a:lnTo>
                  <a:pt x="211820" y="265990"/>
                </a:lnTo>
                <a:lnTo>
                  <a:pt x="212543" y="278238"/>
                </a:lnTo>
                <a:lnTo>
                  <a:pt x="212864" y="293206"/>
                </a:lnTo>
                <a:lnTo>
                  <a:pt x="211997" y="300246"/>
                </a:lnTo>
                <a:lnTo>
                  <a:pt x="208494" y="313147"/>
                </a:lnTo>
                <a:lnTo>
                  <a:pt x="201167" y="335672"/>
                </a:lnTo>
                <a:lnTo>
                  <a:pt x="198484" y="342843"/>
                </a:lnTo>
                <a:lnTo>
                  <a:pt x="192963" y="355892"/>
                </a:lnTo>
                <a:lnTo>
                  <a:pt x="189205" y="362039"/>
                </a:lnTo>
                <a:lnTo>
                  <a:pt x="184794" y="368042"/>
                </a:lnTo>
                <a:lnTo>
                  <a:pt x="179949" y="373948"/>
                </a:lnTo>
                <a:lnTo>
                  <a:pt x="175766" y="378839"/>
                </a:lnTo>
                <a:lnTo>
                  <a:pt x="172025" y="383052"/>
                </a:lnTo>
                <a:lnTo>
                  <a:pt x="168579" y="386813"/>
                </a:lnTo>
                <a:lnTo>
                  <a:pt x="159669" y="396071"/>
                </a:lnTo>
                <a:lnTo>
                  <a:pt x="154627" y="401207"/>
                </a:lnTo>
                <a:lnTo>
                  <a:pt x="150312" y="404632"/>
                </a:lnTo>
                <a:lnTo>
                  <a:pt x="146483" y="406914"/>
                </a:lnTo>
                <a:lnTo>
                  <a:pt x="142979" y="408436"/>
                </a:lnTo>
                <a:lnTo>
                  <a:pt x="134004" y="412667"/>
                </a:lnTo>
                <a:lnTo>
                  <a:pt x="112721" y="423144"/>
                </a:lnTo>
                <a:lnTo>
                  <a:pt x="108087" y="424971"/>
                </a:lnTo>
                <a:lnTo>
                  <a:pt x="104046" y="426189"/>
                </a:lnTo>
                <a:lnTo>
                  <a:pt x="100399" y="427001"/>
                </a:lnTo>
                <a:lnTo>
                  <a:pt x="97016" y="426590"/>
                </a:lnTo>
                <a:lnTo>
                  <a:pt x="93808" y="425363"/>
                </a:lnTo>
                <a:lnTo>
                  <a:pt x="87703" y="422413"/>
                </a:lnTo>
                <a:lnTo>
                  <a:pt x="81814" y="421101"/>
                </a:lnTo>
                <a:lnTo>
                  <a:pt x="76023" y="417978"/>
                </a:lnTo>
                <a:lnTo>
                  <a:pt x="69094" y="412763"/>
                </a:lnTo>
                <a:lnTo>
                  <a:pt x="68526" y="411383"/>
                </a:lnTo>
                <a:lnTo>
                  <a:pt x="67388" y="4029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07"/>
          <p:cNvSpPr/>
          <p:nvPr/>
        </p:nvSpPr>
        <p:spPr>
          <a:xfrm>
            <a:off x="3277552" y="2590280"/>
            <a:ext cx="385763" cy="520187"/>
          </a:xfrm>
          <a:custGeom>
            <a:avLst/>
            <a:gdLst/>
            <a:ahLst/>
            <a:cxnLst/>
            <a:rect l="0" t="0" r="0" b="0"/>
            <a:pathLst>
              <a:path w="385763" h="520187">
                <a:moveTo>
                  <a:pt x="0" y="15759"/>
                </a:moveTo>
                <a:lnTo>
                  <a:pt x="7381" y="23140"/>
                </a:lnTo>
                <a:lnTo>
                  <a:pt x="8043" y="26343"/>
                </a:lnTo>
                <a:lnTo>
                  <a:pt x="8468" y="40710"/>
                </a:lnTo>
                <a:lnTo>
                  <a:pt x="8573" y="157340"/>
                </a:lnTo>
                <a:lnTo>
                  <a:pt x="11112" y="169489"/>
                </a:lnTo>
                <a:lnTo>
                  <a:pt x="14464" y="181239"/>
                </a:lnTo>
                <a:lnTo>
                  <a:pt x="15953" y="192811"/>
                </a:lnTo>
                <a:lnTo>
                  <a:pt x="19156" y="201764"/>
                </a:lnTo>
                <a:lnTo>
                  <a:pt x="21343" y="205485"/>
                </a:lnTo>
                <a:lnTo>
                  <a:pt x="23753" y="207966"/>
                </a:lnTo>
                <a:lnTo>
                  <a:pt x="26313" y="209620"/>
                </a:lnTo>
                <a:lnTo>
                  <a:pt x="28972" y="210722"/>
                </a:lnTo>
                <a:lnTo>
                  <a:pt x="40084" y="218383"/>
                </a:lnTo>
                <a:lnTo>
                  <a:pt x="45755" y="220114"/>
                </a:lnTo>
                <a:lnTo>
                  <a:pt x="48601" y="219624"/>
                </a:lnTo>
                <a:lnTo>
                  <a:pt x="54303" y="216538"/>
                </a:lnTo>
                <a:lnTo>
                  <a:pt x="62868" y="209446"/>
                </a:lnTo>
                <a:lnTo>
                  <a:pt x="71121" y="201537"/>
                </a:lnTo>
                <a:lnTo>
                  <a:pt x="80187" y="191673"/>
                </a:lnTo>
                <a:lnTo>
                  <a:pt x="87391" y="180938"/>
                </a:lnTo>
                <a:lnTo>
                  <a:pt x="101353" y="159634"/>
                </a:lnTo>
                <a:lnTo>
                  <a:pt x="107573" y="151681"/>
                </a:lnTo>
                <a:lnTo>
                  <a:pt x="114578" y="143521"/>
                </a:lnTo>
                <a:lnTo>
                  <a:pt x="122105" y="135224"/>
                </a:lnTo>
                <a:lnTo>
                  <a:pt x="128076" y="126835"/>
                </a:lnTo>
                <a:lnTo>
                  <a:pt x="133009" y="118385"/>
                </a:lnTo>
                <a:lnTo>
                  <a:pt x="137250" y="109894"/>
                </a:lnTo>
                <a:lnTo>
                  <a:pt x="141983" y="101376"/>
                </a:lnTo>
                <a:lnTo>
                  <a:pt x="147043" y="92840"/>
                </a:lnTo>
                <a:lnTo>
                  <a:pt x="157745" y="76687"/>
                </a:lnTo>
                <a:lnTo>
                  <a:pt x="168851" y="63159"/>
                </a:lnTo>
                <a:lnTo>
                  <a:pt x="172575" y="56884"/>
                </a:lnTo>
                <a:lnTo>
                  <a:pt x="176713" y="44832"/>
                </a:lnTo>
                <a:lnTo>
                  <a:pt x="181091" y="33126"/>
                </a:lnTo>
                <a:lnTo>
                  <a:pt x="186372" y="18365"/>
                </a:lnTo>
                <a:lnTo>
                  <a:pt x="188302" y="7707"/>
                </a:lnTo>
                <a:lnTo>
                  <a:pt x="188556" y="0"/>
                </a:lnTo>
                <a:lnTo>
                  <a:pt x="188592" y="6117"/>
                </a:lnTo>
                <a:lnTo>
                  <a:pt x="193145" y="11421"/>
                </a:lnTo>
                <a:lnTo>
                  <a:pt x="194486" y="14772"/>
                </a:lnTo>
                <a:lnTo>
                  <a:pt x="196373" y="28590"/>
                </a:lnTo>
                <a:lnTo>
                  <a:pt x="196814" y="39242"/>
                </a:lnTo>
                <a:lnTo>
                  <a:pt x="199551" y="52866"/>
                </a:lnTo>
                <a:lnTo>
                  <a:pt x="202989" y="68446"/>
                </a:lnTo>
                <a:lnTo>
                  <a:pt x="203906" y="76602"/>
                </a:lnTo>
                <a:lnTo>
                  <a:pt x="204517" y="84896"/>
                </a:lnTo>
                <a:lnTo>
                  <a:pt x="205878" y="93283"/>
                </a:lnTo>
                <a:lnTo>
                  <a:pt x="207737" y="101732"/>
                </a:lnTo>
                <a:lnTo>
                  <a:pt x="209928" y="110222"/>
                </a:lnTo>
                <a:lnTo>
                  <a:pt x="211390" y="119692"/>
                </a:lnTo>
                <a:lnTo>
                  <a:pt x="212364" y="129815"/>
                </a:lnTo>
                <a:lnTo>
                  <a:pt x="213014" y="140374"/>
                </a:lnTo>
                <a:lnTo>
                  <a:pt x="214399" y="150271"/>
                </a:lnTo>
                <a:lnTo>
                  <a:pt x="216275" y="159726"/>
                </a:lnTo>
                <a:lnTo>
                  <a:pt x="218478" y="168888"/>
                </a:lnTo>
                <a:lnTo>
                  <a:pt x="219947" y="178805"/>
                </a:lnTo>
                <a:lnTo>
                  <a:pt x="220927" y="189226"/>
                </a:lnTo>
                <a:lnTo>
                  <a:pt x="221580" y="199984"/>
                </a:lnTo>
                <a:lnTo>
                  <a:pt x="222305" y="222097"/>
                </a:lnTo>
                <a:lnTo>
                  <a:pt x="222498" y="233328"/>
                </a:lnTo>
                <a:lnTo>
                  <a:pt x="223579" y="244625"/>
                </a:lnTo>
                <a:lnTo>
                  <a:pt x="225253" y="255967"/>
                </a:lnTo>
                <a:lnTo>
                  <a:pt x="227322" y="267338"/>
                </a:lnTo>
                <a:lnTo>
                  <a:pt x="228700" y="278728"/>
                </a:lnTo>
                <a:lnTo>
                  <a:pt x="229619" y="290132"/>
                </a:lnTo>
                <a:lnTo>
                  <a:pt x="230232" y="301545"/>
                </a:lnTo>
                <a:lnTo>
                  <a:pt x="231593" y="312011"/>
                </a:lnTo>
                <a:lnTo>
                  <a:pt x="233453" y="321845"/>
                </a:lnTo>
                <a:lnTo>
                  <a:pt x="235645" y="331259"/>
                </a:lnTo>
                <a:lnTo>
                  <a:pt x="237107" y="340393"/>
                </a:lnTo>
                <a:lnTo>
                  <a:pt x="238081" y="349339"/>
                </a:lnTo>
                <a:lnTo>
                  <a:pt x="238731" y="358161"/>
                </a:lnTo>
                <a:lnTo>
                  <a:pt x="239164" y="366900"/>
                </a:lnTo>
                <a:lnTo>
                  <a:pt x="239645" y="384229"/>
                </a:lnTo>
                <a:lnTo>
                  <a:pt x="239996" y="431248"/>
                </a:lnTo>
                <a:lnTo>
                  <a:pt x="237475" y="446166"/>
                </a:lnTo>
                <a:lnTo>
                  <a:pt x="233179" y="460416"/>
                </a:lnTo>
                <a:lnTo>
                  <a:pt x="226359" y="474746"/>
                </a:lnTo>
                <a:lnTo>
                  <a:pt x="222962" y="489682"/>
                </a:lnTo>
                <a:lnTo>
                  <a:pt x="218792" y="497219"/>
                </a:lnTo>
                <a:lnTo>
                  <a:pt x="211089" y="506817"/>
                </a:lnTo>
                <a:lnTo>
                  <a:pt x="208353" y="508866"/>
                </a:lnTo>
                <a:lnTo>
                  <a:pt x="199953" y="512703"/>
                </a:lnTo>
                <a:lnTo>
                  <a:pt x="191431" y="518496"/>
                </a:lnTo>
                <a:lnTo>
                  <a:pt x="185728" y="520186"/>
                </a:lnTo>
                <a:lnTo>
                  <a:pt x="181921" y="519684"/>
                </a:lnTo>
                <a:lnTo>
                  <a:pt x="168414" y="515379"/>
                </a:lnTo>
                <a:lnTo>
                  <a:pt x="157004" y="512727"/>
                </a:lnTo>
                <a:lnTo>
                  <a:pt x="147250" y="508732"/>
                </a:lnTo>
                <a:lnTo>
                  <a:pt x="135599" y="501127"/>
                </a:lnTo>
                <a:lnTo>
                  <a:pt x="129164" y="493099"/>
                </a:lnTo>
                <a:lnTo>
                  <a:pt x="120186" y="477868"/>
                </a:lnTo>
                <a:lnTo>
                  <a:pt x="117271" y="472422"/>
                </a:lnTo>
                <a:lnTo>
                  <a:pt x="114033" y="458751"/>
                </a:lnTo>
                <a:lnTo>
                  <a:pt x="113170" y="451105"/>
                </a:lnTo>
                <a:lnTo>
                  <a:pt x="114750" y="434989"/>
                </a:lnTo>
                <a:lnTo>
                  <a:pt x="116505" y="426691"/>
                </a:lnTo>
                <a:lnTo>
                  <a:pt x="123526" y="396809"/>
                </a:lnTo>
                <a:lnTo>
                  <a:pt x="127118" y="385997"/>
                </a:lnTo>
                <a:lnTo>
                  <a:pt x="131418" y="374980"/>
                </a:lnTo>
                <a:lnTo>
                  <a:pt x="136190" y="363825"/>
                </a:lnTo>
                <a:lnTo>
                  <a:pt x="142228" y="352578"/>
                </a:lnTo>
                <a:lnTo>
                  <a:pt x="149111" y="341270"/>
                </a:lnTo>
                <a:lnTo>
                  <a:pt x="156557" y="329922"/>
                </a:lnTo>
                <a:lnTo>
                  <a:pt x="172451" y="307152"/>
                </a:lnTo>
                <a:lnTo>
                  <a:pt x="180690" y="295746"/>
                </a:lnTo>
                <a:lnTo>
                  <a:pt x="189992" y="284332"/>
                </a:lnTo>
                <a:lnTo>
                  <a:pt x="200004" y="272913"/>
                </a:lnTo>
                <a:lnTo>
                  <a:pt x="220336" y="251018"/>
                </a:lnTo>
                <a:lnTo>
                  <a:pt x="247847" y="222626"/>
                </a:lnTo>
                <a:lnTo>
                  <a:pt x="265411" y="204855"/>
                </a:lnTo>
                <a:lnTo>
                  <a:pt x="275049" y="197068"/>
                </a:lnTo>
                <a:lnTo>
                  <a:pt x="285283" y="189972"/>
                </a:lnTo>
                <a:lnTo>
                  <a:pt x="295917" y="183336"/>
                </a:lnTo>
                <a:lnTo>
                  <a:pt x="305862" y="177960"/>
                </a:lnTo>
                <a:lnTo>
                  <a:pt x="315351" y="173423"/>
                </a:lnTo>
                <a:lnTo>
                  <a:pt x="332561" y="165842"/>
                </a:lnTo>
                <a:lnTo>
                  <a:pt x="346560" y="159298"/>
                </a:lnTo>
                <a:lnTo>
                  <a:pt x="352960" y="157172"/>
                </a:lnTo>
                <a:lnTo>
                  <a:pt x="359131" y="155754"/>
                </a:lnTo>
                <a:lnTo>
                  <a:pt x="370116" y="154180"/>
                </a:lnTo>
                <a:lnTo>
                  <a:pt x="374379" y="153760"/>
                </a:lnTo>
                <a:lnTo>
                  <a:pt x="385762" y="1529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08"/>
          <p:cNvSpPr/>
          <p:nvPr/>
        </p:nvSpPr>
        <p:spPr>
          <a:xfrm>
            <a:off x="5737859" y="3334702"/>
            <a:ext cx="111409" cy="325206"/>
          </a:xfrm>
          <a:custGeom>
            <a:avLst/>
            <a:gdLst/>
            <a:ahLst/>
            <a:cxnLst/>
            <a:rect l="0" t="0" r="0" b="0"/>
            <a:pathLst>
              <a:path w="111409" h="325206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8731" y="14622"/>
                </a:lnTo>
                <a:lnTo>
                  <a:pt x="10584" y="17368"/>
                </a:lnTo>
                <a:lnTo>
                  <a:pt x="12771" y="20151"/>
                </a:lnTo>
                <a:lnTo>
                  <a:pt x="15182" y="23911"/>
                </a:lnTo>
                <a:lnTo>
                  <a:pt x="17742" y="28324"/>
                </a:lnTo>
                <a:lnTo>
                  <a:pt x="20401" y="33170"/>
                </a:lnTo>
                <a:lnTo>
                  <a:pt x="23125" y="39258"/>
                </a:lnTo>
                <a:lnTo>
                  <a:pt x="25895" y="46175"/>
                </a:lnTo>
                <a:lnTo>
                  <a:pt x="28694" y="53643"/>
                </a:lnTo>
                <a:lnTo>
                  <a:pt x="32464" y="61480"/>
                </a:lnTo>
                <a:lnTo>
                  <a:pt x="36883" y="69561"/>
                </a:lnTo>
                <a:lnTo>
                  <a:pt x="41734" y="77807"/>
                </a:lnTo>
                <a:lnTo>
                  <a:pt x="49664" y="92048"/>
                </a:lnTo>
                <a:lnTo>
                  <a:pt x="57315" y="106633"/>
                </a:lnTo>
                <a:lnTo>
                  <a:pt x="67066" y="125815"/>
                </a:lnTo>
                <a:lnTo>
                  <a:pt x="70429" y="135312"/>
                </a:lnTo>
                <a:lnTo>
                  <a:pt x="72670" y="144500"/>
                </a:lnTo>
                <a:lnTo>
                  <a:pt x="74164" y="153483"/>
                </a:lnTo>
                <a:lnTo>
                  <a:pt x="76114" y="162330"/>
                </a:lnTo>
                <a:lnTo>
                  <a:pt x="78365" y="171085"/>
                </a:lnTo>
                <a:lnTo>
                  <a:pt x="80818" y="179779"/>
                </a:lnTo>
                <a:lnTo>
                  <a:pt x="86084" y="197059"/>
                </a:lnTo>
                <a:lnTo>
                  <a:pt x="97227" y="231436"/>
                </a:lnTo>
                <a:lnTo>
                  <a:pt x="99108" y="240016"/>
                </a:lnTo>
                <a:lnTo>
                  <a:pt x="100362" y="248593"/>
                </a:lnTo>
                <a:lnTo>
                  <a:pt x="101198" y="257169"/>
                </a:lnTo>
                <a:lnTo>
                  <a:pt x="102708" y="264791"/>
                </a:lnTo>
                <a:lnTo>
                  <a:pt x="104667" y="271777"/>
                </a:lnTo>
                <a:lnTo>
                  <a:pt x="106926" y="278340"/>
                </a:lnTo>
                <a:lnTo>
                  <a:pt x="108432" y="284620"/>
                </a:lnTo>
                <a:lnTo>
                  <a:pt x="109436" y="290711"/>
                </a:lnTo>
                <a:lnTo>
                  <a:pt x="110104" y="296678"/>
                </a:lnTo>
                <a:lnTo>
                  <a:pt x="110848" y="305847"/>
                </a:lnTo>
                <a:lnTo>
                  <a:pt x="111179" y="313097"/>
                </a:lnTo>
                <a:lnTo>
                  <a:pt x="111408" y="323900"/>
                </a:lnTo>
                <a:lnTo>
                  <a:pt x="110467" y="324518"/>
                </a:lnTo>
                <a:lnTo>
                  <a:pt x="108887" y="324931"/>
                </a:lnTo>
                <a:lnTo>
                  <a:pt x="106882" y="325205"/>
                </a:lnTo>
                <a:lnTo>
                  <a:pt x="105545" y="324436"/>
                </a:lnTo>
                <a:lnTo>
                  <a:pt x="104654" y="322971"/>
                </a:lnTo>
                <a:lnTo>
                  <a:pt x="103663" y="318803"/>
                </a:lnTo>
                <a:lnTo>
                  <a:pt x="103223" y="313775"/>
                </a:lnTo>
                <a:lnTo>
                  <a:pt x="100487" y="305826"/>
                </a:lnTo>
                <a:lnTo>
                  <a:pt x="97049" y="296895"/>
                </a:lnTo>
                <a:lnTo>
                  <a:pt x="96132" y="293180"/>
                </a:lnTo>
                <a:lnTo>
                  <a:pt x="94298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09"/>
          <p:cNvSpPr/>
          <p:nvPr/>
        </p:nvSpPr>
        <p:spPr>
          <a:xfrm>
            <a:off x="5935027" y="3343471"/>
            <a:ext cx="240031" cy="256925"/>
          </a:xfrm>
          <a:custGeom>
            <a:avLst/>
            <a:gdLst/>
            <a:ahLst/>
            <a:cxnLst/>
            <a:rect l="0" t="0" r="0" b="0"/>
            <a:pathLst>
              <a:path w="240031" h="256925">
                <a:moveTo>
                  <a:pt x="0" y="16949"/>
                </a:moveTo>
                <a:lnTo>
                  <a:pt x="0" y="26050"/>
                </a:lnTo>
                <a:lnTo>
                  <a:pt x="953" y="30637"/>
                </a:lnTo>
                <a:lnTo>
                  <a:pt x="2540" y="35599"/>
                </a:lnTo>
                <a:lnTo>
                  <a:pt x="4551" y="40812"/>
                </a:lnTo>
                <a:lnTo>
                  <a:pt x="5892" y="45240"/>
                </a:lnTo>
                <a:lnTo>
                  <a:pt x="7381" y="52700"/>
                </a:lnTo>
                <a:lnTo>
                  <a:pt x="8731" y="57928"/>
                </a:lnTo>
                <a:lnTo>
                  <a:pt x="10583" y="64271"/>
                </a:lnTo>
                <a:lnTo>
                  <a:pt x="17741" y="86850"/>
                </a:lnTo>
                <a:lnTo>
                  <a:pt x="28693" y="120079"/>
                </a:lnTo>
                <a:lnTo>
                  <a:pt x="30558" y="128565"/>
                </a:lnTo>
                <a:lnTo>
                  <a:pt x="31802" y="137080"/>
                </a:lnTo>
                <a:lnTo>
                  <a:pt x="32631" y="145614"/>
                </a:lnTo>
                <a:lnTo>
                  <a:pt x="33185" y="154160"/>
                </a:lnTo>
                <a:lnTo>
                  <a:pt x="33553" y="162716"/>
                </a:lnTo>
                <a:lnTo>
                  <a:pt x="33799" y="171277"/>
                </a:lnTo>
                <a:lnTo>
                  <a:pt x="34915" y="178889"/>
                </a:lnTo>
                <a:lnTo>
                  <a:pt x="36611" y="185869"/>
                </a:lnTo>
                <a:lnTo>
                  <a:pt x="38695" y="192427"/>
                </a:lnTo>
                <a:lnTo>
                  <a:pt x="41037" y="198704"/>
                </a:lnTo>
                <a:lnTo>
                  <a:pt x="43551" y="204794"/>
                </a:lnTo>
                <a:lnTo>
                  <a:pt x="46179" y="210759"/>
                </a:lnTo>
                <a:lnTo>
                  <a:pt x="47931" y="215688"/>
                </a:lnTo>
                <a:lnTo>
                  <a:pt x="49878" y="223705"/>
                </a:lnTo>
                <a:lnTo>
                  <a:pt x="50397" y="228129"/>
                </a:lnTo>
                <a:lnTo>
                  <a:pt x="50743" y="232983"/>
                </a:lnTo>
                <a:lnTo>
                  <a:pt x="51127" y="242504"/>
                </a:lnTo>
                <a:lnTo>
                  <a:pt x="51432" y="256795"/>
                </a:lnTo>
                <a:lnTo>
                  <a:pt x="46883" y="256924"/>
                </a:lnTo>
                <a:lnTo>
                  <a:pt x="45543" y="255990"/>
                </a:lnTo>
                <a:lnTo>
                  <a:pt x="44650" y="254414"/>
                </a:lnTo>
                <a:lnTo>
                  <a:pt x="44054" y="252412"/>
                </a:lnTo>
                <a:lnTo>
                  <a:pt x="40852" y="247647"/>
                </a:lnTo>
                <a:lnTo>
                  <a:pt x="38665" y="245042"/>
                </a:lnTo>
                <a:lnTo>
                  <a:pt x="37206" y="241401"/>
                </a:lnTo>
                <a:lnTo>
                  <a:pt x="36234" y="237068"/>
                </a:lnTo>
                <a:lnTo>
                  <a:pt x="35586" y="232275"/>
                </a:lnTo>
                <a:lnTo>
                  <a:pt x="34202" y="226222"/>
                </a:lnTo>
                <a:lnTo>
                  <a:pt x="32326" y="219329"/>
                </a:lnTo>
                <a:lnTo>
                  <a:pt x="30124" y="211877"/>
                </a:lnTo>
                <a:lnTo>
                  <a:pt x="28655" y="205003"/>
                </a:lnTo>
                <a:lnTo>
                  <a:pt x="27676" y="198516"/>
                </a:lnTo>
                <a:lnTo>
                  <a:pt x="27023" y="192286"/>
                </a:lnTo>
                <a:lnTo>
                  <a:pt x="25635" y="184322"/>
                </a:lnTo>
                <a:lnTo>
                  <a:pt x="23758" y="175204"/>
                </a:lnTo>
                <a:lnTo>
                  <a:pt x="21553" y="165314"/>
                </a:lnTo>
                <a:lnTo>
                  <a:pt x="21037" y="155864"/>
                </a:lnTo>
                <a:lnTo>
                  <a:pt x="21644" y="146707"/>
                </a:lnTo>
                <a:lnTo>
                  <a:pt x="23002" y="137744"/>
                </a:lnTo>
                <a:lnTo>
                  <a:pt x="24860" y="127959"/>
                </a:lnTo>
                <a:lnTo>
                  <a:pt x="29464" y="106926"/>
                </a:lnTo>
                <a:lnTo>
                  <a:pt x="32025" y="97889"/>
                </a:lnTo>
                <a:lnTo>
                  <a:pt x="34685" y="89959"/>
                </a:lnTo>
                <a:lnTo>
                  <a:pt x="37411" y="82767"/>
                </a:lnTo>
                <a:lnTo>
                  <a:pt x="42980" y="67156"/>
                </a:lnTo>
                <a:lnTo>
                  <a:pt x="45798" y="58993"/>
                </a:lnTo>
                <a:lnTo>
                  <a:pt x="49582" y="51646"/>
                </a:lnTo>
                <a:lnTo>
                  <a:pt x="54010" y="44842"/>
                </a:lnTo>
                <a:lnTo>
                  <a:pt x="58866" y="38402"/>
                </a:lnTo>
                <a:lnTo>
                  <a:pt x="64009" y="32203"/>
                </a:lnTo>
                <a:lnTo>
                  <a:pt x="69343" y="26166"/>
                </a:lnTo>
                <a:lnTo>
                  <a:pt x="79396" y="15330"/>
                </a:lnTo>
                <a:lnTo>
                  <a:pt x="87040" y="7339"/>
                </a:lnTo>
                <a:lnTo>
                  <a:pt x="92317" y="4827"/>
                </a:lnTo>
                <a:lnTo>
                  <a:pt x="98692" y="3153"/>
                </a:lnTo>
                <a:lnTo>
                  <a:pt x="105800" y="2036"/>
                </a:lnTo>
                <a:lnTo>
                  <a:pt x="112443" y="1292"/>
                </a:lnTo>
                <a:lnTo>
                  <a:pt x="118777" y="796"/>
                </a:lnTo>
                <a:lnTo>
                  <a:pt x="129942" y="245"/>
                </a:lnTo>
                <a:lnTo>
                  <a:pt x="138080" y="0"/>
                </a:lnTo>
                <a:lnTo>
                  <a:pt x="142536" y="887"/>
                </a:lnTo>
                <a:lnTo>
                  <a:pt x="147412" y="2431"/>
                </a:lnTo>
                <a:lnTo>
                  <a:pt x="152567" y="4413"/>
                </a:lnTo>
                <a:lnTo>
                  <a:pt x="157909" y="7639"/>
                </a:lnTo>
                <a:lnTo>
                  <a:pt x="163375" y="11695"/>
                </a:lnTo>
                <a:lnTo>
                  <a:pt x="168924" y="16303"/>
                </a:lnTo>
                <a:lnTo>
                  <a:pt x="173576" y="21281"/>
                </a:lnTo>
                <a:lnTo>
                  <a:pt x="177630" y="26505"/>
                </a:lnTo>
                <a:lnTo>
                  <a:pt x="181285" y="31891"/>
                </a:lnTo>
                <a:lnTo>
                  <a:pt x="184675" y="37388"/>
                </a:lnTo>
                <a:lnTo>
                  <a:pt x="187886" y="42957"/>
                </a:lnTo>
                <a:lnTo>
                  <a:pt x="190980" y="48575"/>
                </a:lnTo>
                <a:lnTo>
                  <a:pt x="194948" y="55178"/>
                </a:lnTo>
                <a:lnTo>
                  <a:pt x="204436" y="70134"/>
                </a:lnTo>
                <a:lnTo>
                  <a:pt x="208680" y="78124"/>
                </a:lnTo>
                <a:lnTo>
                  <a:pt x="212463" y="86307"/>
                </a:lnTo>
                <a:lnTo>
                  <a:pt x="215937" y="94620"/>
                </a:lnTo>
                <a:lnTo>
                  <a:pt x="218253" y="103019"/>
                </a:lnTo>
                <a:lnTo>
                  <a:pt x="219797" y="111477"/>
                </a:lnTo>
                <a:lnTo>
                  <a:pt x="220826" y="119973"/>
                </a:lnTo>
                <a:lnTo>
                  <a:pt x="221513" y="127541"/>
                </a:lnTo>
                <a:lnTo>
                  <a:pt x="221970" y="134492"/>
                </a:lnTo>
                <a:lnTo>
                  <a:pt x="222275" y="141031"/>
                </a:lnTo>
                <a:lnTo>
                  <a:pt x="222614" y="155916"/>
                </a:lnTo>
                <a:lnTo>
                  <a:pt x="222880" y="215163"/>
                </a:lnTo>
                <a:lnTo>
                  <a:pt x="223835" y="219577"/>
                </a:lnTo>
                <a:lnTo>
                  <a:pt x="225423" y="224424"/>
                </a:lnTo>
                <a:lnTo>
                  <a:pt x="230266" y="236790"/>
                </a:lnTo>
                <a:lnTo>
                  <a:pt x="231104" y="243482"/>
                </a:lnTo>
                <a:lnTo>
                  <a:pt x="232175" y="245124"/>
                </a:lnTo>
                <a:lnTo>
                  <a:pt x="233841" y="246218"/>
                </a:lnTo>
                <a:lnTo>
                  <a:pt x="240030" y="2484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10"/>
          <p:cNvSpPr/>
          <p:nvPr/>
        </p:nvSpPr>
        <p:spPr>
          <a:xfrm>
            <a:off x="6286500" y="3086100"/>
            <a:ext cx="120016" cy="488633"/>
          </a:xfrm>
          <a:custGeom>
            <a:avLst/>
            <a:gdLst/>
            <a:ahLst/>
            <a:cxnLst/>
            <a:rect l="0" t="0" r="0" b="0"/>
            <a:pathLst>
              <a:path w="120016" h="488633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6843" y="15574"/>
                </a:lnTo>
                <a:lnTo>
                  <a:pt x="9325" y="19908"/>
                </a:lnTo>
                <a:lnTo>
                  <a:pt x="11931" y="24702"/>
                </a:lnTo>
                <a:lnTo>
                  <a:pt x="14828" y="37648"/>
                </a:lnTo>
                <a:lnTo>
                  <a:pt x="15600" y="45101"/>
                </a:lnTo>
                <a:lnTo>
                  <a:pt x="17067" y="52927"/>
                </a:lnTo>
                <a:lnTo>
                  <a:pt x="18998" y="61002"/>
                </a:lnTo>
                <a:lnTo>
                  <a:pt x="26267" y="88559"/>
                </a:lnTo>
                <a:lnTo>
                  <a:pt x="37256" y="132004"/>
                </a:lnTo>
                <a:lnTo>
                  <a:pt x="39125" y="143248"/>
                </a:lnTo>
                <a:lnTo>
                  <a:pt x="40370" y="154553"/>
                </a:lnTo>
                <a:lnTo>
                  <a:pt x="41201" y="165901"/>
                </a:lnTo>
                <a:lnTo>
                  <a:pt x="41754" y="177275"/>
                </a:lnTo>
                <a:lnTo>
                  <a:pt x="42370" y="200074"/>
                </a:lnTo>
                <a:lnTo>
                  <a:pt x="43487" y="211487"/>
                </a:lnTo>
                <a:lnTo>
                  <a:pt x="45184" y="222906"/>
                </a:lnTo>
                <a:lnTo>
                  <a:pt x="47267" y="234329"/>
                </a:lnTo>
                <a:lnTo>
                  <a:pt x="49609" y="245754"/>
                </a:lnTo>
                <a:lnTo>
                  <a:pt x="54751" y="268609"/>
                </a:lnTo>
                <a:lnTo>
                  <a:pt x="57455" y="279085"/>
                </a:lnTo>
                <a:lnTo>
                  <a:pt x="60211" y="288927"/>
                </a:lnTo>
                <a:lnTo>
                  <a:pt x="63000" y="298345"/>
                </a:lnTo>
                <a:lnTo>
                  <a:pt x="66765" y="308434"/>
                </a:lnTo>
                <a:lnTo>
                  <a:pt x="71180" y="318970"/>
                </a:lnTo>
                <a:lnTo>
                  <a:pt x="76028" y="329804"/>
                </a:lnTo>
                <a:lnTo>
                  <a:pt x="79260" y="339884"/>
                </a:lnTo>
                <a:lnTo>
                  <a:pt x="81415" y="349462"/>
                </a:lnTo>
                <a:lnTo>
                  <a:pt x="82851" y="358705"/>
                </a:lnTo>
                <a:lnTo>
                  <a:pt x="84762" y="367724"/>
                </a:lnTo>
                <a:lnTo>
                  <a:pt x="86988" y="376594"/>
                </a:lnTo>
                <a:lnTo>
                  <a:pt x="89424" y="385365"/>
                </a:lnTo>
                <a:lnTo>
                  <a:pt x="92131" y="400191"/>
                </a:lnTo>
                <a:lnTo>
                  <a:pt x="94287" y="413130"/>
                </a:lnTo>
                <a:lnTo>
                  <a:pt x="96195" y="419247"/>
                </a:lnTo>
                <a:lnTo>
                  <a:pt x="98420" y="425231"/>
                </a:lnTo>
                <a:lnTo>
                  <a:pt x="100856" y="431124"/>
                </a:lnTo>
                <a:lnTo>
                  <a:pt x="103432" y="436959"/>
                </a:lnTo>
                <a:lnTo>
                  <a:pt x="106102" y="442753"/>
                </a:lnTo>
                <a:lnTo>
                  <a:pt x="109069" y="454271"/>
                </a:lnTo>
                <a:lnTo>
                  <a:pt x="109860" y="460010"/>
                </a:lnTo>
                <a:lnTo>
                  <a:pt x="113279" y="468926"/>
                </a:lnTo>
                <a:lnTo>
                  <a:pt x="117021" y="476064"/>
                </a:lnTo>
                <a:lnTo>
                  <a:pt x="120015" y="4886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11"/>
          <p:cNvSpPr/>
          <p:nvPr/>
        </p:nvSpPr>
        <p:spPr>
          <a:xfrm>
            <a:off x="6217920" y="3293214"/>
            <a:ext cx="488367" cy="281357"/>
          </a:xfrm>
          <a:custGeom>
            <a:avLst/>
            <a:gdLst/>
            <a:ahLst/>
            <a:cxnLst/>
            <a:rect l="0" t="0" r="0" b="0"/>
            <a:pathLst>
              <a:path w="488367" h="281357">
                <a:moveTo>
                  <a:pt x="0" y="118640"/>
                </a:moveTo>
                <a:lnTo>
                  <a:pt x="0" y="114090"/>
                </a:lnTo>
                <a:lnTo>
                  <a:pt x="952" y="112749"/>
                </a:lnTo>
                <a:lnTo>
                  <a:pt x="2540" y="111856"/>
                </a:lnTo>
                <a:lnTo>
                  <a:pt x="11865" y="108058"/>
                </a:lnTo>
                <a:lnTo>
                  <a:pt x="26693" y="100900"/>
                </a:lnTo>
                <a:lnTo>
                  <a:pt x="38533" y="95516"/>
                </a:lnTo>
                <a:lnTo>
                  <a:pt x="53321" y="89948"/>
                </a:lnTo>
                <a:lnTo>
                  <a:pt x="61264" y="86177"/>
                </a:lnTo>
                <a:lnTo>
                  <a:pt x="69418" y="81758"/>
                </a:lnTo>
                <a:lnTo>
                  <a:pt x="77711" y="76907"/>
                </a:lnTo>
                <a:lnTo>
                  <a:pt x="87049" y="72721"/>
                </a:lnTo>
                <a:lnTo>
                  <a:pt x="97085" y="68978"/>
                </a:lnTo>
                <a:lnTo>
                  <a:pt x="107586" y="65529"/>
                </a:lnTo>
                <a:lnTo>
                  <a:pt x="118396" y="61326"/>
                </a:lnTo>
                <a:lnTo>
                  <a:pt x="129413" y="56618"/>
                </a:lnTo>
                <a:lnTo>
                  <a:pt x="140568" y="51575"/>
                </a:lnTo>
                <a:lnTo>
                  <a:pt x="150862" y="47260"/>
                </a:lnTo>
                <a:lnTo>
                  <a:pt x="160582" y="43431"/>
                </a:lnTo>
                <a:lnTo>
                  <a:pt x="169919" y="39926"/>
                </a:lnTo>
                <a:lnTo>
                  <a:pt x="179954" y="35684"/>
                </a:lnTo>
                <a:lnTo>
                  <a:pt x="190455" y="30951"/>
                </a:lnTo>
                <a:lnTo>
                  <a:pt x="218356" y="17729"/>
                </a:lnTo>
                <a:lnTo>
                  <a:pt x="225580" y="14219"/>
                </a:lnTo>
                <a:lnTo>
                  <a:pt x="233254" y="11878"/>
                </a:lnTo>
                <a:lnTo>
                  <a:pt x="241228" y="10318"/>
                </a:lnTo>
                <a:lnTo>
                  <a:pt x="249401" y="9278"/>
                </a:lnTo>
                <a:lnTo>
                  <a:pt x="257707" y="7632"/>
                </a:lnTo>
                <a:lnTo>
                  <a:pt x="266102" y="5583"/>
                </a:lnTo>
                <a:lnTo>
                  <a:pt x="274556" y="3264"/>
                </a:lnTo>
                <a:lnTo>
                  <a:pt x="289030" y="687"/>
                </a:lnTo>
                <a:lnTo>
                  <a:pt x="295556" y="0"/>
                </a:lnTo>
                <a:lnTo>
                  <a:pt x="300860" y="494"/>
                </a:lnTo>
                <a:lnTo>
                  <a:pt x="305348" y="1776"/>
                </a:lnTo>
                <a:lnTo>
                  <a:pt x="312875" y="5741"/>
                </a:lnTo>
                <a:lnTo>
                  <a:pt x="322468" y="13328"/>
                </a:lnTo>
                <a:lnTo>
                  <a:pt x="328421" y="18812"/>
                </a:lnTo>
                <a:lnTo>
                  <a:pt x="330390" y="21609"/>
                </a:lnTo>
                <a:lnTo>
                  <a:pt x="332577" y="27255"/>
                </a:lnTo>
                <a:lnTo>
                  <a:pt x="333549" y="35480"/>
                </a:lnTo>
                <a:lnTo>
                  <a:pt x="333808" y="40340"/>
                </a:lnTo>
                <a:lnTo>
                  <a:pt x="334097" y="53360"/>
                </a:lnTo>
                <a:lnTo>
                  <a:pt x="334173" y="60833"/>
                </a:lnTo>
                <a:lnTo>
                  <a:pt x="333272" y="67719"/>
                </a:lnTo>
                <a:lnTo>
                  <a:pt x="331718" y="74216"/>
                </a:lnTo>
                <a:lnTo>
                  <a:pt x="329731" y="80452"/>
                </a:lnTo>
                <a:lnTo>
                  <a:pt x="328406" y="87466"/>
                </a:lnTo>
                <a:lnTo>
                  <a:pt x="327522" y="95000"/>
                </a:lnTo>
                <a:lnTo>
                  <a:pt x="326933" y="102880"/>
                </a:lnTo>
                <a:lnTo>
                  <a:pt x="326540" y="110991"/>
                </a:lnTo>
                <a:lnTo>
                  <a:pt x="326103" y="127624"/>
                </a:lnTo>
                <a:lnTo>
                  <a:pt x="325035" y="136059"/>
                </a:lnTo>
                <a:lnTo>
                  <a:pt x="323369" y="144540"/>
                </a:lnTo>
                <a:lnTo>
                  <a:pt x="321307" y="153052"/>
                </a:lnTo>
                <a:lnTo>
                  <a:pt x="319932" y="161584"/>
                </a:lnTo>
                <a:lnTo>
                  <a:pt x="319015" y="170130"/>
                </a:lnTo>
                <a:lnTo>
                  <a:pt x="318405" y="178684"/>
                </a:lnTo>
                <a:lnTo>
                  <a:pt x="317044" y="186292"/>
                </a:lnTo>
                <a:lnTo>
                  <a:pt x="315185" y="193269"/>
                </a:lnTo>
                <a:lnTo>
                  <a:pt x="312993" y="199825"/>
                </a:lnTo>
                <a:lnTo>
                  <a:pt x="311532" y="206101"/>
                </a:lnTo>
                <a:lnTo>
                  <a:pt x="310558" y="212191"/>
                </a:lnTo>
                <a:lnTo>
                  <a:pt x="309908" y="218155"/>
                </a:lnTo>
                <a:lnTo>
                  <a:pt x="310428" y="224036"/>
                </a:lnTo>
                <a:lnTo>
                  <a:pt x="311727" y="229862"/>
                </a:lnTo>
                <a:lnTo>
                  <a:pt x="313546" y="235650"/>
                </a:lnTo>
                <a:lnTo>
                  <a:pt x="314757" y="241415"/>
                </a:lnTo>
                <a:lnTo>
                  <a:pt x="315566" y="247162"/>
                </a:lnTo>
                <a:lnTo>
                  <a:pt x="316105" y="252899"/>
                </a:lnTo>
                <a:lnTo>
                  <a:pt x="317416" y="257677"/>
                </a:lnTo>
                <a:lnTo>
                  <a:pt x="321414" y="265524"/>
                </a:lnTo>
                <a:lnTo>
                  <a:pt x="326365" y="272187"/>
                </a:lnTo>
                <a:lnTo>
                  <a:pt x="329019" y="275298"/>
                </a:lnTo>
                <a:lnTo>
                  <a:pt x="332694" y="277371"/>
                </a:lnTo>
                <a:lnTo>
                  <a:pt x="341856" y="279675"/>
                </a:lnTo>
                <a:lnTo>
                  <a:pt x="356416" y="281154"/>
                </a:lnTo>
                <a:lnTo>
                  <a:pt x="362560" y="281356"/>
                </a:lnTo>
                <a:lnTo>
                  <a:pt x="371005" y="278906"/>
                </a:lnTo>
                <a:lnTo>
                  <a:pt x="381108" y="274642"/>
                </a:lnTo>
                <a:lnTo>
                  <a:pt x="391949" y="269572"/>
                </a:lnTo>
                <a:lnTo>
                  <a:pt x="396554" y="265934"/>
                </a:lnTo>
                <a:lnTo>
                  <a:pt x="400576" y="261604"/>
                </a:lnTo>
                <a:lnTo>
                  <a:pt x="404211" y="256812"/>
                </a:lnTo>
                <a:lnTo>
                  <a:pt x="413329" y="248948"/>
                </a:lnTo>
                <a:lnTo>
                  <a:pt x="418428" y="245517"/>
                </a:lnTo>
                <a:lnTo>
                  <a:pt x="423731" y="240372"/>
                </a:lnTo>
                <a:lnTo>
                  <a:pt x="429173" y="234085"/>
                </a:lnTo>
                <a:lnTo>
                  <a:pt x="434705" y="227036"/>
                </a:lnTo>
                <a:lnTo>
                  <a:pt x="440298" y="220431"/>
                </a:lnTo>
                <a:lnTo>
                  <a:pt x="445932" y="214124"/>
                </a:lnTo>
                <a:lnTo>
                  <a:pt x="451593" y="208014"/>
                </a:lnTo>
                <a:lnTo>
                  <a:pt x="456319" y="202035"/>
                </a:lnTo>
                <a:lnTo>
                  <a:pt x="460423" y="196144"/>
                </a:lnTo>
                <a:lnTo>
                  <a:pt x="468474" y="183567"/>
                </a:lnTo>
                <a:lnTo>
                  <a:pt x="478403" y="168452"/>
                </a:lnTo>
                <a:lnTo>
                  <a:pt x="481813" y="161373"/>
                </a:lnTo>
                <a:lnTo>
                  <a:pt x="484086" y="154749"/>
                </a:lnTo>
                <a:lnTo>
                  <a:pt x="485601" y="148428"/>
                </a:lnTo>
                <a:lnTo>
                  <a:pt x="486611" y="142309"/>
                </a:lnTo>
                <a:lnTo>
                  <a:pt x="487285" y="136325"/>
                </a:lnTo>
                <a:lnTo>
                  <a:pt x="487735" y="130430"/>
                </a:lnTo>
                <a:lnTo>
                  <a:pt x="488034" y="124595"/>
                </a:lnTo>
                <a:lnTo>
                  <a:pt x="488366" y="113032"/>
                </a:lnTo>
                <a:lnTo>
                  <a:pt x="487502" y="107282"/>
                </a:lnTo>
                <a:lnTo>
                  <a:pt x="485974" y="101543"/>
                </a:lnTo>
                <a:lnTo>
                  <a:pt x="484002" y="95812"/>
                </a:lnTo>
                <a:lnTo>
                  <a:pt x="480783" y="90087"/>
                </a:lnTo>
                <a:lnTo>
                  <a:pt x="476732" y="84365"/>
                </a:lnTo>
                <a:lnTo>
                  <a:pt x="472126" y="78645"/>
                </a:lnTo>
                <a:lnTo>
                  <a:pt x="468103" y="73879"/>
                </a:lnTo>
                <a:lnTo>
                  <a:pt x="461094" y="66044"/>
                </a:lnTo>
                <a:lnTo>
                  <a:pt x="455985" y="61669"/>
                </a:lnTo>
                <a:lnTo>
                  <a:pt x="449722" y="56847"/>
                </a:lnTo>
                <a:lnTo>
                  <a:pt x="442690" y="51727"/>
                </a:lnTo>
                <a:lnTo>
                  <a:pt x="429796" y="43499"/>
                </a:lnTo>
                <a:lnTo>
                  <a:pt x="416762" y="36667"/>
                </a:lnTo>
                <a:lnTo>
                  <a:pt x="409287" y="33512"/>
                </a:lnTo>
                <a:lnTo>
                  <a:pt x="394312" y="27465"/>
                </a:lnTo>
                <a:lnTo>
                  <a:pt x="381307" y="21603"/>
                </a:lnTo>
                <a:lnTo>
                  <a:pt x="366637" y="18363"/>
                </a:lnTo>
                <a:lnTo>
                  <a:pt x="358725" y="17499"/>
                </a:lnTo>
                <a:lnTo>
                  <a:pt x="349640" y="15970"/>
                </a:lnTo>
                <a:lnTo>
                  <a:pt x="339773" y="13999"/>
                </a:lnTo>
                <a:lnTo>
                  <a:pt x="308610" y="71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12"/>
          <p:cNvSpPr/>
          <p:nvPr/>
        </p:nvSpPr>
        <p:spPr>
          <a:xfrm>
            <a:off x="5609272" y="3129079"/>
            <a:ext cx="42863" cy="51319"/>
          </a:xfrm>
          <a:custGeom>
            <a:avLst/>
            <a:gdLst/>
            <a:ahLst/>
            <a:cxnLst/>
            <a:rect l="0" t="0" r="0" b="0"/>
            <a:pathLst>
              <a:path w="42863" h="51319">
                <a:moveTo>
                  <a:pt x="42862" y="51318"/>
                </a:moveTo>
                <a:lnTo>
                  <a:pt x="38312" y="51318"/>
                </a:lnTo>
                <a:lnTo>
                  <a:pt x="36971" y="50366"/>
                </a:lnTo>
                <a:lnTo>
                  <a:pt x="36077" y="48778"/>
                </a:lnTo>
                <a:lnTo>
                  <a:pt x="34643" y="43937"/>
                </a:lnTo>
                <a:lnTo>
                  <a:pt x="33573" y="43540"/>
                </a:lnTo>
                <a:lnTo>
                  <a:pt x="31907" y="43275"/>
                </a:lnTo>
                <a:lnTo>
                  <a:pt x="29844" y="43098"/>
                </a:lnTo>
                <a:lnTo>
                  <a:pt x="28469" y="42028"/>
                </a:lnTo>
                <a:lnTo>
                  <a:pt x="27551" y="40363"/>
                </a:lnTo>
                <a:lnTo>
                  <a:pt x="25722" y="34187"/>
                </a:lnTo>
                <a:lnTo>
                  <a:pt x="25720" y="34182"/>
                </a:lnTo>
                <a:lnTo>
                  <a:pt x="25718" y="29625"/>
                </a:lnTo>
                <a:lnTo>
                  <a:pt x="24766" y="28284"/>
                </a:lnTo>
                <a:lnTo>
                  <a:pt x="23178" y="27389"/>
                </a:lnTo>
                <a:lnTo>
                  <a:pt x="18337" y="25954"/>
                </a:lnTo>
                <a:lnTo>
                  <a:pt x="17940" y="24884"/>
                </a:lnTo>
                <a:lnTo>
                  <a:pt x="17675" y="23218"/>
                </a:lnTo>
                <a:lnTo>
                  <a:pt x="17498" y="21154"/>
                </a:lnTo>
                <a:lnTo>
                  <a:pt x="16428" y="18827"/>
                </a:lnTo>
                <a:lnTo>
                  <a:pt x="14762" y="16322"/>
                </a:lnTo>
                <a:lnTo>
                  <a:pt x="9795" y="10010"/>
                </a:lnTo>
                <a:lnTo>
                  <a:pt x="9388" y="8539"/>
                </a:lnTo>
                <a:lnTo>
                  <a:pt x="9116" y="6606"/>
                </a:lnTo>
                <a:lnTo>
                  <a:pt x="8680" y="1211"/>
                </a:lnTo>
                <a:lnTo>
                  <a:pt x="7691" y="768"/>
                </a:lnTo>
                <a:lnTo>
                  <a:pt x="6080" y="473"/>
                </a:lnTo>
                <a:lnTo>
                  <a:pt x="1201" y="0"/>
                </a:lnTo>
                <a:lnTo>
                  <a:pt x="801" y="913"/>
                </a:lnTo>
                <a:lnTo>
                  <a:pt x="534" y="2475"/>
                </a:lnTo>
                <a:lnTo>
                  <a:pt x="0" y="84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413"/>
          <p:cNvSpPr/>
          <p:nvPr/>
        </p:nvSpPr>
        <p:spPr>
          <a:xfrm>
            <a:off x="1306390" y="3370215"/>
            <a:ext cx="264733" cy="367350"/>
          </a:xfrm>
          <a:custGeom>
            <a:avLst/>
            <a:gdLst/>
            <a:ahLst/>
            <a:cxnLst/>
            <a:rect l="0" t="0" r="0" b="0"/>
            <a:pathLst>
              <a:path w="264733" h="367350">
                <a:moveTo>
                  <a:pt x="196654" y="15922"/>
                </a:moveTo>
                <a:lnTo>
                  <a:pt x="192104" y="11372"/>
                </a:lnTo>
                <a:lnTo>
                  <a:pt x="188858" y="10030"/>
                </a:lnTo>
                <a:lnTo>
                  <a:pt x="184789" y="9137"/>
                </a:lnTo>
                <a:lnTo>
                  <a:pt x="173673" y="7702"/>
                </a:lnTo>
                <a:lnTo>
                  <a:pt x="167073" y="4966"/>
                </a:lnTo>
                <a:lnTo>
                  <a:pt x="162646" y="2903"/>
                </a:lnTo>
                <a:lnTo>
                  <a:pt x="155187" y="611"/>
                </a:lnTo>
                <a:lnTo>
                  <a:pt x="151864" y="0"/>
                </a:lnTo>
                <a:lnTo>
                  <a:pt x="148697" y="545"/>
                </a:lnTo>
                <a:lnTo>
                  <a:pt x="142638" y="3690"/>
                </a:lnTo>
                <a:lnTo>
                  <a:pt x="138736" y="4910"/>
                </a:lnTo>
                <a:lnTo>
                  <a:pt x="134229" y="5723"/>
                </a:lnTo>
                <a:lnTo>
                  <a:pt x="129320" y="6266"/>
                </a:lnTo>
                <a:lnTo>
                  <a:pt x="125095" y="7579"/>
                </a:lnTo>
                <a:lnTo>
                  <a:pt x="117860" y="11579"/>
                </a:lnTo>
                <a:lnTo>
                  <a:pt x="113645" y="14932"/>
                </a:lnTo>
                <a:lnTo>
                  <a:pt x="108930" y="19072"/>
                </a:lnTo>
                <a:lnTo>
                  <a:pt x="103881" y="23737"/>
                </a:lnTo>
                <a:lnTo>
                  <a:pt x="93192" y="34000"/>
                </a:lnTo>
                <a:lnTo>
                  <a:pt x="87675" y="39404"/>
                </a:lnTo>
                <a:lnTo>
                  <a:pt x="81139" y="44912"/>
                </a:lnTo>
                <a:lnTo>
                  <a:pt x="73924" y="50488"/>
                </a:lnTo>
                <a:lnTo>
                  <a:pt x="66257" y="56111"/>
                </a:lnTo>
                <a:lnTo>
                  <a:pt x="60192" y="61765"/>
                </a:lnTo>
                <a:lnTo>
                  <a:pt x="55197" y="67439"/>
                </a:lnTo>
                <a:lnTo>
                  <a:pt x="50915" y="73127"/>
                </a:lnTo>
                <a:lnTo>
                  <a:pt x="41076" y="87066"/>
                </a:lnTo>
                <a:lnTo>
                  <a:pt x="35786" y="94784"/>
                </a:lnTo>
                <a:lnTo>
                  <a:pt x="31306" y="102786"/>
                </a:lnTo>
                <a:lnTo>
                  <a:pt x="27367" y="110979"/>
                </a:lnTo>
                <a:lnTo>
                  <a:pt x="23789" y="119299"/>
                </a:lnTo>
                <a:lnTo>
                  <a:pt x="20451" y="127702"/>
                </a:lnTo>
                <a:lnTo>
                  <a:pt x="14202" y="144660"/>
                </a:lnTo>
                <a:lnTo>
                  <a:pt x="5329" y="170271"/>
                </a:lnTo>
                <a:lnTo>
                  <a:pt x="3381" y="178829"/>
                </a:lnTo>
                <a:lnTo>
                  <a:pt x="2083" y="187392"/>
                </a:lnTo>
                <a:lnTo>
                  <a:pt x="1218" y="195958"/>
                </a:lnTo>
                <a:lnTo>
                  <a:pt x="641" y="204526"/>
                </a:lnTo>
                <a:lnTo>
                  <a:pt x="256" y="213096"/>
                </a:lnTo>
                <a:lnTo>
                  <a:pt x="0" y="221666"/>
                </a:lnTo>
                <a:lnTo>
                  <a:pt x="781" y="230237"/>
                </a:lnTo>
                <a:lnTo>
                  <a:pt x="2255" y="238809"/>
                </a:lnTo>
                <a:lnTo>
                  <a:pt x="4190" y="247381"/>
                </a:lnTo>
                <a:lnTo>
                  <a:pt x="5480" y="255953"/>
                </a:lnTo>
                <a:lnTo>
                  <a:pt x="6340" y="264525"/>
                </a:lnTo>
                <a:lnTo>
                  <a:pt x="6913" y="273097"/>
                </a:lnTo>
                <a:lnTo>
                  <a:pt x="8247" y="280717"/>
                </a:lnTo>
                <a:lnTo>
                  <a:pt x="10090" y="287702"/>
                </a:lnTo>
                <a:lnTo>
                  <a:pt x="12271" y="294264"/>
                </a:lnTo>
                <a:lnTo>
                  <a:pt x="14677" y="300543"/>
                </a:lnTo>
                <a:lnTo>
                  <a:pt x="17234" y="306634"/>
                </a:lnTo>
                <a:lnTo>
                  <a:pt x="19891" y="312600"/>
                </a:lnTo>
                <a:lnTo>
                  <a:pt x="23567" y="318483"/>
                </a:lnTo>
                <a:lnTo>
                  <a:pt x="27923" y="324309"/>
                </a:lnTo>
                <a:lnTo>
                  <a:pt x="32732" y="330099"/>
                </a:lnTo>
                <a:lnTo>
                  <a:pt x="40615" y="339071"/>
                </a:lnTo>
                <a:lnTo>
                  <a:pt x="48246" y="346234"/>
                </a:lnTo>
                <a:lnTo>
                  <a:pt x="52948" y="349478"/>
                </a:lnTo>
                <a:lnTo>
                  <a:pt x="57988" y="352592"/>
                </a:lnTo>
                <a:lnTo>
                  <a:pt x="63252" y="355621"/>
                </a:lnTo>
                <a:lnTo>
                  <a:pt x="74182" y="361527"/>
                </a:lnTo>
                <a:lnTo>
                  <a:pt x="79764" y="363483"/>
                </a:lnTo>
                <a:lnTo>
                  <a:pt x="85390" y="364787"/>
                </a:lnTo>
                <a:lnTo>
                  <a:pt x="91046" y="365656"/>
                </a:lnTo>
                <a:lnTo>
                  <a:pt x="97674" y="366236"/>
                </a:lnTo>
                <a:lnTo>
                  <a:pt x="104950" y="366622"/>
                </a:lnTo>
                <a:lnTo>
                  <a:pt x="123763" y="367166"/>
                </a:lnTo>
                <a:lnTo>
                  <a:pt x="143204" y="367349"/>
                </a:lnTo>
                <a:lnTo>
                  <a:pt x="148638" y="366412"/>
                </a:lnTo>
                <a:lnTo>
                  <a:pt x="154166" y="364835"/>
                </a:lnTo>
                <a:lnTo>
                  <a:pt x="159756" y="362831"/>
                </a:lnTo>
                <a:lnTo>
                  <a:pt x="164436" y="360542"/>
                </a:lnTo>
                <a:lnTo>
                  <a:pt x="172175" y="355459"/>
                </a:lnTo>
                <a:lnTo>
                  <a:pt x="176525" y="351817"/>
                </a:lnTo>
                <a:lnTo>
                  <a:pt x="181330" y="347485"/>
                </a:lnTo>
                <a:lnTo>
                  <a:pt x="186438" y="342691"/>
                </a:lnTo>
                <a:lnTo>
                  <a:pt x="194654" y="332286"/>
                </a:lnTo>
                <a:lnTo>
                  <a:pt x="212240" y="305532"/>
                </a:lnTo>
                <a:lnTo>
                  <a:pt x="216570" y="297578"/>
                </a:lnTo>
                <a:lnTo>
                  <a:pt x="220409" y="289418"/>
                </a:lnTo>
                <a:lnTo>
                  <a:pt x="223921" y="281120"/>
                </a:lnTo>
                <a:lnTo>
                  <a:pt x="227215" y="272731"/>
                </a:lnTo>
                <a:lnTo>
                  <a:pt x="233414" y="255790"/>
                </a:lnTo>
                <a:lnTo>
                  <a:pt x="250913" y="204503"/>
                </a:lnTo>
                <a:lnTo>
                  <a:pt x="253782" y="194983"/>
                </a:lnTo>
                <a:lnTo>
                  <a:pt x="259509" y="174245"/>
                </a:lnTo>
                <a:lnTo>
                  <a:pt x="261418" y="164333"/>
                </a:lnTo>
                <a:lnTo>
                  <a:pt x="262690" y="154867"/>
                </a:lnTo>
                <a:lnTo>
                  <a:pt x="263538" y="145700"/>
                </a:lnTo>
                <a:lnTo>
                  <a:pt x="264103" y="136731"/>
                </a:lnTo>
                <a:lnTo>
                  <a:pt x="264732" y="119145"/>
                </a:lnTo>
                <a:lnTo>
                  <a:pt x="263947" y="109502"/>
                </a:lnTo>
                <a:lnTo>
                  <a:pt x="262471" y="99264"/>
                </a:lnTo>
                <a:lnTo>
                  <a:pt x="260535" y="88628"/>
                </a:lnTo>
                <a:lnTo>
                  <a:pt x="259244" y="79633"/>
                </a:lnTo>
                <a:lnTo>
                  <a:pt x="258383" y="71731"/>
                </a:lnTo>
                <a:lnTo>
                  <a:pt x="257809" y="64558"/>
                </a:lnTo>
                <a:lnTo>
                  <a:pt x="256474" y="57871"/>
                </a:lnTo>
                <a:lnTo>
                  <a:pt x="254632" y="51508"/>
                </a:lnTo>
                <a:lnTo>
                  <a:pt x="252451" y="45361"/>
                </a:lnTo>
                <a:lnTo>
                  <a:pt x="249092" y="40310"/>
                </a:lnTo>
                <a:lnTo>
                  <a:pt x="244948" y="35991"/>
                </a:lnTo>
                <a:lnTo>
                  <a:pt x="240280" y="32159"/>
                </a:lnTo>
                <a:lnTo>
                  <a:pt x="232554" y="25361"/>
                </a:lnTo>
                <a:lnTo>
                  <a:pt x="229160" y="22215"/>
                </a:lnTo>
                <a:lnTo>
                  <a:pt x="224040" y="21070"/>
                </a:lnTo>
                <a:lnTo>
                  <a:pt x="217769" y="21259"/>
                </a:lnTo>
                <a:lnTo>
                  <a:pt x="210731" y="22337"/>
                </a:lnTo>
                <a:lnTo>
                  <a:pt x="204134" y="23056"/>
                </a:lnTo>
                <a:lnTo>
                  <a:pt x="197831" y="23536"/>
                </a:lnTo>
                <a:lnTo>
                  <a:pt x="191724" y="23856"/>
                </a:lnTo>
                <a:lnTo>
                  <a:pt x="184795" y="25021"/>
                </a:lnTo>
                <a:lnTo>
                  <a:pt x="177318" y="26750"/>
                </a:lnTo>
                <a:lnTo>
                  <a:pt x="169476" y="28856"/>
                </a:lnTo>
                <a:lnTo>
                  <a:pt x="153143" y="33736"/>
                </a:lnTo>
                <a:lnTo>
                  <a:pt x="144787" y="36370"/>
                </a:lnTo>
                <a:lnTo>
                  <a:pt x="136358" y="40032"/>
                </a:lnTo>
                <a:lnTo>
                  <a:pt x="127882" y="44378"/>
                </a:lnTo>
                <a:lnTo>
                  <a:pt x="119374" y="49180"/>
                </a:lnTo>
                <a:lnTo>
                  <a:pt x="111796" y="52381"/>
                </a:lnTo>
                <a:lnTo>
                  <a:pt x="104840" y="54516"/>
                </a:lnTo>
                <a:lnTo>
                  <a:pt x="98297" y="55939"/>
                </a:lnTo>
                <a:lnTo>
                  <a:pt x="92983" y="57840"/>
                </a:lnTo>
                <a:lnTo>
                  <a:pt x="88488" y="60060"/>
                </a:lnTo>
                <a:lnTo>
                  <a:pt x="78980" y="65915"/>
                </a:lnTo>
                <a:lnTo>
                  <a:pt x="78200" y="67349"/>
                </a:lnTo>
                <a:lnTo>
                  <a:pt x="76845" y="74611"/>
                </a:lnTo>
                <a:lnTo>
                  <a:pt x="77729" y="74098"/>
                </a:lnTo>
                <a:lnTo>
                  <a:pt x="85212" y="673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414"/>
          <p:cNvSpPr/>
          <p:nvPr/>
        </p:nvSpPr>
        <p:spPr>
          <a:xfrm>
            <a:off x="1614487" y="3352403"/>
            <a:ext cx="557214" cy="341826"/>
          </a:xfrm>
          <a:custGeom>
            <a:avLst/>
            <a:gdLst/>
            <a:ahLst/>
            <a:cxnLst/>
            <a:rect l="0" t="0" r="0" b="0"/>
            <a:pathLst>
              <a:path w="557214" h="341826">
                <a:moveTo>
                  <a:pt x="0" y="8017"/>
                </a:moveTo>
                <a:lnTo>
                  <a:pt x="25540" y="20787"/>
                </a:lnTo>
                <a:lnTo>
                  <a:pt x="35481" y="23217"/>
                </a:lnTo>
                <a:lnTo>
                  <a:pt x="40799" y="23865"/>
                </a:lnTo>
                <a:lnTo>
                  <a:pt x="49248" y="27125"/>
                </a:lnTo>
                <a:lnTo>
                  <a:pt x="57130" y="32702"/>
                </a:lnTo>
                <a:lnTo>
                  <a:pt x="66984" y="41530"/>
                </a:lnTo>
                <a:lnTo>
                  <a:pt x="75173" y="51804"/>
                </a:lnTo>
                <a:lnTo>
                  <a:pt x="78690" y="57211"/>
                </a:lnTo>
                <a:lnTo>
                  <a:pt x="81035" y="62720"/>
                </a:lnTo>
                <a:lnTo>
                  <a:pt x="82598" y="68298"/>
                </a:lnTo>
                <a:lnTo>
                  <a:pt x="83641" y="73922"/>
                </a:lnTo>
                <a:lnTo>
                  <a:pt x="84335" y="79576"/>
                </a:lnTo>
                <a:lnTo>
                  <a:pt x="84799" y="85250"/>
                </a:lnTo>
                <a:lnTo>
                  <a:pt x="85107" y="90938"/>
                </a:lnTo>
                <a:lnTo>
                  <a:pt x="85450" y="104878"/>
                </a:lnTo>
                <a:lnTo>
                  <a:pt x="85542" y="112596"/>
                </a:lnTo>
                <a:lnTo>
                  <a:pt x="86556" y="120598"/>
                </a:lnTo>
                <a:lnTo>
                  <a:pt x="88184" y="128791"/>
                </a:lnTo>
                <a:lnTo>
                  <a:pt x="90221" y="137111"/>
                </a:lnTo>
                <a:lnTo>
                  <a:pt x="91580" y="145514"/>
                </a:lnTo>
                <a:lnTo>
                  <a:pt x="92486" y="153974"/>
                </a:lnTo>
                <a:lnTo>
                  <a:pt x="93090" y="162472"/>
                </a:lnTo>
                <a:lnTo>
                  <a:pt x="94445" y="170994"/>
                </a:lnTo>
                <a:lnTo>
                  <a:pt x="96301" y="179533"/>
                </a:lnTo>
                <a:lnTo>
                  <a:pt x="98490" y="188083"/>
                </a:lnTo>
                <a:lnTo>
                  <a:pt x="99950" y="196641"/>
                </a:lnTo>
                <a:lnTo>
                  <a:pt x="100923" y="205204"/>
                </a:lnTo>
                <a:lnTo>
                  <a:pt x="101572" y="213770"/>
                </a:lnTo>
                <a:lnTo>
                  <a:pt x="102957" y="222338"/>
                </a:lnTo>
                <a:lnTo>
                  <a:pt x="104833" y="230908"/>
                </a:lnTo>
                <a:lnTo>
                  <a:pt x="107036" y="239478"/>
                </a:lnTo>
                <a:lnTo>
                  <a:pt x="108505" y="247097"/>
                </a:lnTo>
                <a:lnTo>
                  <a:pt x="109484" y="254081"/>
                </a:lnTo>
                <a:lnTo>
                  <a:pt x="110137" y="260642"/>
                </a:lnTo>
                <a:lnTo>
                  <a:pt x="111525" y="266921"/>
                </a:lnTo>
                <a:lnTo>
                  <a:pt x="113402" y="273012"/>
                </a:lnTo>
                <a:lnTo>
                  <a:pt x="115607" y="278978"/>
                </a:lnTo>
                <a:lnTo>
                  <a:pt x="118028" y="284860"/>
                </a:lnTo>
                <a:lnTo>
                  <a:pt x="120596" y="290686"/>
                </a:lnTo>
                <a:lnTo>
                  <a:pt x="125036" y="301287"/>
                </a:lnTo>
                <a:lnTo>
                  <a:pt x="127009" y="309174"/>
                </a:lnTo>
                <a:lnTo>
                  <a:pt x="129440" y="312611"/>
                </a:lnTo>
                <a:lnTo>
                  <a:pt x="141011" y="321999"/>
                </a:lnTo>
                <a:lnTo>
                  <a:pt x="147762" y="327904"/>
                </a:lnTo>
                <a:lnTo>
                  <a:pt x="150895" y="329860"/>
                </a:lnTo>
                <a:lnTo>
                  <a:pt x="156917" y="332033"/>
                </a:lnTo>
                <a:lnTo>
                  <a:pt x="159856" y="331660"/>
                </a:lnTo>
                <a:lnTo>
                  <a:pt x="162768" y="330459"/>
                </a:lnTo>
                <a:lnTo>
                  <a:pt x="165662" y="328706"/>
                </a:lnTo>
                <a:lnTo>
                  <a:pt x="171418" y="326758"/>
                </a:lnTo>
                <a:lnTo>
                  <a:pt x="174286" y="326238"/>
                </a:lnTo>
                <a:lnTo>
                  <a:pt x="187424" y="320956"/>
                </a:lnTo>
                <a:lnTo>
                  <a:pt x="191625" y="317608"/>
                </a:lnTo>
                <a:lnTo>
                  <a:pt x="198831" y="308808"/>
                </a:lnTo>
                <a:lnTo>
                  <a:pt x="205210" y="298547"/>
                </a:lnTo>
                <a:lnTo>
                  <a:pt x="208244" y="293143"/>
                </a:lnTo>
                <a:lnTo>
                  <a:pt x="212172" y="286684"/>
                </a:lnTo>
                <a:lnTo>
                  <a:pt x="221616" y="271886"/>
                </a:lnTo>
                <a:lnTo>
                  <a:pt x="225849" y="263939"/>
                </a:lnTo>
                <a:lnTo>
                  <a:pt x="229624" y="255784"/>
                </a:lnTo>
                <a:lnTo>
                  <a:pt x="233093" y="247490"/>
                </a:lnTo>
                <a:lnTo>
                  <a:pt x="236357" y="239103"/>
                </a:lnTo>
                <a:lnTo>
                  <a:pt x="242525" y="222164"/>
                </a:lnTo>
                <a:lnTo>
                  <a:pt x="245503" y="212694"/>
                </a:lnTo>
                <a:lnTo>
                  <a:pt x="251353" y="192012"/>
                </a:lnTo>
                <a:lnTo>
                  <a:pt x="255198" y="181163"/>
                </a:lnTo>
                <a:lnTo>
                  <a:pt x="259667" y="170120"/>
                </a:lnTo>
                <a:lnTo>
                  <a:pt x="264552" y="158948"/>
                </a:lnTo>
                <a:lnTo>
                  <a:pt x="275058" y="136375"/>
                </a:lnTo>
                <a:lnTo>
                  <a:pt x="280527" y="125021"/>
                </a:lnTo>
                <a:lnTo>
                  <a:pt x="285126" y="114595"/>
                </a:lnTo>
                <a:lnTo>
                  <a:pt x="289144" y="104786"/>
                </a:lnTo>
                <a:lnTo>
                  <a:pt x="292775" y="95390"/>
                </a:lnTo>
                <a:lnTo>
                  <a:pt x="297101" y="87220"/>
                </a:lnTo>
                <a:lnTo>
                  <a:pt x="301890" y="79869"/>
                </a:lnTo>
                <a:lnTo>
                  <a:pt x="306987" y="73063"/>
                </a:lnTo>
                <a:lnTo>
                  <a:pt x="311338" y="65668"/>
                </a:lnTo>
                <a:lnTo>
                  <a:pt x="315191" y="57881"/>
                </a:lnTo>
                <a:lnTo>
                  <a:pt x="318712" y="49832"/>
                </a:lnTo>
                <a:lnTo>
                  <a:pt x="321060" y="42561"/>
                </a:lnTo>
                <a:lnTo>
                  <a:pt x="322625" y="35809"/>
                </a:lnTo>
                <a:lnTo>
                  <a:pt x="323668" y="29402"/>
                </a:lnTo>
                <a:lnTo>
                  <a:pt x="327367" y="19744"/>
                </a:lnTo>
                <a:lnTo>
                  <a:pt x="331234" y="12276"/>
                </a:lnTo>
                <a:lnTo>
                  <a:pt x="333717" y="2261"/>
                </a:lnTo>
                <a:lnTo>
                  <a:pt x="334207" y="0"/>
                </a:lnTo>
                <a:lnTo>
                  <a:pt x="338842" y="4160"/>
                </a:lnTo>
                <a:lnTo>
                  <a:pt x="340195" y="6398"/>
                </a:lnTo>
                <a:lnTo>
                  <a:pt x="341698" y="11425"/>
                </a:lnTo>
                <a:lnTo>
                  <a:pt x="342366" y="19374"/>
                </a:lnTo>
                <a:lnTo>
                  <a:pt x="342544" y="24161"/>
                </a:lnTo>
                <a:lnTo>
                  <a:pt x="342795" y="44550"/>
                </a:lnTo>
                <a:lnTo>
                  <a:pt x="341877" y="52375"/>
                </a:lnTo>
                <a:lnTo>
                  <a:pt x="340313" y="60449"/>
                </a:lnTo>
                <a:lnTo>
                  <a:pt x="338318" y="68689"/>
                </a:lnTo>
                <a:lnTo>
                  <a:pt x="336988" y="77992"/>
                </a:lnTo>
                <a:lnTo>
                  <a:pt x="336101" y="88005"/>
                </a:lnTo>
                <a:lnTo>
                  <a:pt x="335510" y="98489"/>
                </a:lnTo>
                <a:lnTo>
                  <a:pt x="334853" y="120299"/>
                </a:lnTo>
                <a:lnTo>
                  <a:pt x="334431" y="165345"/>
                </a:lnTo>
                <a:lnTo>
                  <a:pt x="335349" y="176720"/>
                </a:lnTo>
                <a:lnTo>
                  <a:pt x="336914" y="188113"/>
                </a:lnTo>
                <a:lnTo>
                  <a:pt x="338909" y="199518"/>
                </a:lnTo>
                <a:lnTo>
                  <a:pt x="340239" y="209979"/>
                </a:lnTo>
                <a:lnTo>
                  <a:pt x="341126" y="219811"/>
                </a:lnTo>
                <a:lnTo>
                  <a:pt x="341718" y="229223"/>
                </a:lnTo>
                <a:lnTo>
                  <a:pt x="342374" y="247300"/>
                </a:lnTo>
                <a:lnTo>
                  <a:pt x="342550" y="256122"/>
                </a:lnTo>
                <a:lnTo>
                  <a:pt x="343619" y="264860"/>
                </a:lnTo>
                <a:lnTo>
                  <a:pt x="345284" y="273543"/>
                </a:lnTo>
                <a:lnTo>
                  <a:pt x="347347" y="282189"/>
                </a:lnTo>
                <a:lnTo>
                  <a:pt x="349675" y="289858"/>
                </a:lnTo>
                <a:lnTo>
                  <a:pt x="352179" y="296876"/>
                </a:lnTo>
                <a:lnTo>
                  <a:pt x="354801" y="303460"/>
                </a:lnTo>
                <a:lnTo>
                  <a:pt x="358454" y="308801"/>
                </a:lnTo>
                <a:lnTo>
                  <a:pt x="367593" y="317276"/>
                </a:lnTo>
                <a:lnTo>
                  <a:pt x="378897" y="327403"/>
                </a:lnTo>
                <a:lnTo>
                  <a:pt x="388279" y="336435"/>
                </a:lnTo>
                <a:lnTo>
                  <a:pt x="392203" y="338405"/>
                </a:lnTo>
                <a:lnTo>
                  <a:pt x="405874" y="341177"/>
                </a:lnTo>
                <a:lnTo>
                  <a:pt x="413116" y="341825"/>
                </a:lnTo>
                <a:lnTo>
                  <a:pt x="422050" y="339573"/>
                </a:lnTo>
                <a:lnTo>
                  <a:pt x="427099" y="337639"/>
                </a:lnTo>
                <a:lnTo>
                  <a:pt x="431418" y="334445"/>
                </a:lnTo>
                <a:lnTo>
                  <a:pt x="438756" y="325816"/>
                </a:lnTo>
                <a:lnTo>
                  <a:pt x="447733" y="315631"/>
                </a:lnTo>
                <a:lnTo>
                  <a:pt x="452793" y="310248"/>
                </a:lnTo>
                <a:lnTo>
                  <a:pt x="457120" y="304754"/>
                </a:lnTo>
                <a:lnTo>
                  <a:pt x="460957" y="299186"/>
                </a:lnTo>
                <a:lnTo>
                  <a:pt x="468712" y="286968"/>
                </a:lnTo>
                <a:lnTo>
                  <a:pt x="494735" y="247528"/>
                </a:lnTo>
                <a:lnTo>
                  <a:pt x="500320" y="238176"/>
                </a:lnTo>
                <a:lnTo>
                  <a:pt x="505950" y="228131"/>
                </a:lnTo>
                <a:lnTo>
                  <a:pt x="517284" y="206810"/>
                </a:lnTo>
                <a:lnTo>
                  <a:pt x="528671" y="184634"/>
                </a:lnTo>
                <a:lnTo>
                  <a:pt x="533422" y="174339"/>
                </a:lnTo>
                <a:lnTo>
                  <a:pt x="537543" y="164619"/>
                </a:lnTo>
                <a:lnTo>
                  <a:pt x="541242" y="155280"/>
                </a:lnTo>
                <a:lnTo>
                  <a:pt x="544660" y="147150"/>
                </a:lnTo>
                <a:lnTo>
                  <a:pt x="557213" y="1194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415"/>
          <p:cNvSpPr/>
          <p:nvPr/>
        </p:nvSpPr>
        <p:spPr>
          <a:xfrm>
            <a:off x="2214562" y="3207963"/>
            <a:ext cx="77153" cy="478213"/>
          </a:xfrm>
          <a:custGeom>
            <a:avLst/>
            <a:gdLst/>
            <a:ahLst/>
            <a:cxnLst/>
            <a:rect l="0" t="0" r="0" b="0"/>
            <a:pathLst>
              <a:path w="77153" h="478213">
                <a:moveTo>
                  <a:pt x="0" y="118166"/>
                </a:moveTo>
                <a:lnTo>
                  <a:pt x="0" y="109065"/>
                </a:lnTo>
                <a:lnTo>
                  <a:pt x="952" y="104479"/>
                </a:lnTo>
                <a:lnTo>
                  <a:pt x="2540" y="99516"/>
                </a:lnTo>
                <a:lnTo>
                  <a:pt x="4551" y="94304"/>
                </a:lnTo>
                <a:lnTo>
                  <a:pt x="6785" y="85971"/>
                </a:lnTo>
                <a:lnTo>
                  <a:pt x="7778" y="77188"/>
                </a:lnTo>
                <a:lnTo>
                  <a:pt x="8219" y="63759"/>
                </a:lnTo>
                <a:lnTo>
                  <a:pt x="9290" y="57129"/>
                </a:lnTo>
                <a:lnTo>
                  <a:pt x="10956" y="50805"/>
                </a:lnTo>
                <a:lnTo>
                  <a:pt x="13019" y="44684"/>
                </a:lnTo>
                <a:lnTo>
                  <a:pt x="15311" y="32803"/>
                </a:lnTo>
                <a:lnTo>
                  <a:pt x="16602" y="17943"/>
                </a:lnTo>
                <a:lnTo>
                  <a:pt x="17038" y="4389"/>
                </a:lnTo>
                <a:lnTo>
                  <a:pt x="17113" y="0"/>
                </a:lnTo>
                <a:lnTo>
                  <a:pt x="17144" y="11346"/>
                </a:lnTo>
                <a:lnTo>
                  <a:pt x="17145" y="185464"/>
                </a:lnTo>
                <a:lnTo>
                  <a:pt x="15240" y="196369"/>
                </a:lnTo>
                <a:lnTo>
                  <a:pt x="12065" y="208402"/>
                </a:lnTo>
                <a:lnTo>
                  <a:pt x="8044" y="221186"/>
                </a:lnTo>
                <a:lnTo>
                  <a:pt x="6315" y="233519"/>
                </a:lnTo>
                <a:lnTo>
                  <a:pt x="6115" y="245551"/>
                </a:lnTo>
                <a:lnTo>
                  <a:pt x="6934" y="257382"/>
                </a:lnTo>
                <a:lnTo>
                  <a:pt x="7480" y="269079"/>
                </a:lnTo>
                <a:lnTo>
                  <a:pt x="8087" y="292236"/>
                </a:lnTo>
                <a:lnTo>
                  <a:pt x="9201" y="302793"/>
                </a:lnTo>
                <a:lnTo>
                  <a:pt x="10897" y="312688"/>
                </a:lnTo>
                <a:lnTo>
                  <a:pt x="15320" y="332256"/>
                </a:lnTo>
                <a:lnTo>
                  <a:pt x="20462" y="353652"/>
                </a:lnTo>
                <a:lnTo>
                  <a:pt x="22214" y="363739"/>
                </a:lnTo>
                <a:lnTo>
                  <a:pt x="23382" y="373322"/>
                </a:lnTo>
                <a:lnTo>
                  <a:pt x="24160" y="382568"/>
                </a:lnTo>
                <a:lnTo>
                  <a:pt x="25632" y="390637"/>
                </a:lnTo>
                <a:lnTo>
                  <a:pt x="27565" y="397921"/>
                </a:lnTo>
                <a:lnTo>
                  <a:pt x="29807" y="404682"/>
                </a:lnTo>
                <a:lnTo>
                  <a:pt x="32254" y="411094"/>
                </a:lnTo>
                <a:lnTo>
                  <a:pt x="34837" y="417274"/>
                </a:lnTo>
                <a:lnTo>
                  <a:pt x="37512" y="423299"/>
                </a:lnTo>
                <a:lnTo>
                  <a:pt x="43025" y="435073"/>
                </a:lnTo>
                <a:lnTo>
                  <a:pt x="45828" y="440880"/>
                </a:lnTo>
                <a:lnTo>
                  <a:pt x="47697" y="445704"/>
                </a:lnTo>
                <a:lnTo>
                  <a:pt x="49774" y="453604"/>
                </a:lnTo>
                <a:lnTo>
                  <a:pt x="51280" y="457044"/>
                </a:lnTo>
                <a:lnTo>
                  <a:pt x="53237" y="460290"/>
                </a:lnTo>
                <a:lnTo>
                  <a:pt x="58670" y="467792"/>
                </a:lnTo>
                <a:lnTo>
                  <a:pt x="60068" y="469360"/>
                </a:lnTo>
                <a:lnTo>
                  <a:pt x="67271" y="476858"/>
                </a:lnTo>
                <a:lnTo>
                  <a:pt x="68660" y="477309"/>
                </a:lnTo>
                <a:lnTo>
                  <a:pt x="70538" y="477610"/>
                </a:lnTo>
                <a:lnTo>
                  <a:pt x="77152" y="4782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416"/>
          <p:cNvSpPr/>
          <p:nvPr/>
        </p:nvSpPr>
        <p:spPr>
          <a:xfrm>
            <a:off x="2052876" y="3286923"/>
            <a:ext cx="367427" cy="56353"/>
          </a:xfrm>
          <a:custGeom>
            <a:avLst/>
            <a:gdLst/>
            <a:ahLst/>
            <a:cxnLst/>
            <a:rect l="0" t="0" r="0" b="0"/>
            <a:pathLst>
              <a:path w="367427" h="56353">
                <a:moveTo>
                  <a:pt x="7381" y="56352"/>
                </a:moveTo>
                <a:lnTo>
                  <a:pt x="0" y="56352"/>
                </a:lnTo>
                <a:lnTo>
                  <a:pt x="555" y="55399"/>
                </a:lnTo>
                <a:lnTo>
                  <a:pt x="1878" y="53812"/>
                </a:lnTo>
                <a:lnTo>
                  <a:pt x="6294" y="48971"/>
                </a:lnTo>
                <a:lnTo>
                  <a:pt x="11610" y="43581"/>
                </a:lnTo>
                <a:lnTo>
                  <a:pt x="14963" y="42123"/>
                </a:lnTo>
                <a:lnTo>
                  <a:pt x="23768" y="40503"/>
                </a:lnTo>
                <a:lnTo>
                  <a:pt x="28783" y="39118"/>
                </a:lnTo>
                <a:lnTo>
                  <a:pt x="34032" y="37243"/>
                </a:lnTo>
                <a:lnTo>
                  <a:pt x="39436" y="35040"/>
                </a:lnTo>
                <a:lnTo>
                  <a:pt x="44943" y="33571"/>
                </a:lnTo>
                <a:lnTo>
                  <a:pt x="63701" y="30552"/>
                </a:lnTo>
                <a:lnTo>
                  <a:pt x="82260" y="26470"/>
                </a:lnTo>
                <a:lnTo>
                  <a:pt x="91590" y="25001"/>
                </a:lnTo>
                <a:lnTo>
                  <a:pt x="100668" y="24021"/>
                </a:lnTo>
                <a:lnTo>
                  <a:pt x="109577" y="23368"/>
                </a:lnTo>
                <a:lnTo>
                  <a:pt x="119327" y="21980"/>
                </a:lnTo>
                <a:lnTo>
                  <a:pt x="129637" y="20102"/>
                </a:lnTo>
                <a:lnTo>
                  <a:pt x="140319" y="17898"/>
                </a:lnTo>
                <a:lnTo>
                  <a:pt x="150299" y="16428"/>
                </a:lnTo>
                <a:lnTo>
                  <a:pt x="159810" y="15449"/>
                </a:lnTo>
                <a:lnTo>
                  <a:pt x="169008" y="14795"/>
                </a:lnTo>
                <a:lnTo>
                  <a:pt x="177997" y="13408"/>
                </a:lnTo>
                <a:lnTo>
                  <a:pt x="186847" y="11529"/>
                </a:lnTo>
                <a:lnTo>
                  <a:pt x="195605" y="9325"/>
                </a:lnTo>
                <a:lnTo>
                  <a:pt x="205254" y="7856"/>
                </a:lnTo>
                <a:lnTo>
                  <a:pt x="215496" y="6876"/>
                </a:lnTo>
                <a:lnTo>
                  <a:pt x="226135" y="6223"/>
                </a:lnTo>
                <a:lnTo>
                  <a:pt x="245575" y="5497"/>
                </a:lnTo>
                <a:lnTo>
                  <a:pt x="272584" y="5089"/>
                </a:lnTo>
                <a:lnTo>
                  <a:pt x="281338" y="5031"/>
                </a:lnTo>
                <a:lnTo>
                  <a:pt x="290984" y="4041"/>
                </a:lnTo>
                <a:lnTo>
                  <a:pt x="301225" y="2428"/>
                </a:lnTo>
                <a:lnTo>
                  <a:pt x="311862" y="400"/>
                </a:lnTo>
                <a:lnTo>
                  <a:pt x="320858" y="0"/>
                </a:lnTo>
                <a:lnTo>
                  <a:pt x="328761" y="687"/>
                </a:lnTo>
                <a:lnTo>
                  <a:pt x="335934" y="2097"/>
                </a:lnTo>
                <a:lnTo>
                  <a:pt x="342621" y="3037"/>
                </a:lnTo>
                <a:lnTo>
                  <a:pt x="348985" y="3663"/>
                </a:lnTo>
                <a:lnTo>
                  <a:pt x="367426" y="49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417"/>
          <p:cNvSpPr/>
          <p:nvPr/>
        </p:nvSpPr>
        <p:spPr>
          <a:xfrm>
            <a:off x="2686131" y="3163764"/>
            <a:ext cx="651429" cy="727633"/>
          </a:xfrm>
          <a:custGeom>
            <a:avLst/>
            <a:gdLst/>
            <a:ahLst/>
            <a:cxnLst/>
            <a:rect l="0" t="0" r="0" b="0"/>
            <a:pathLst>
              <a:path w="651429" h="727633">
                <a:moveTo>
                  <a:pt x="137078" y="153793"/>
                </a:moveTo>
                <a:lnTo>
                  <a:pt x="132528" y="149242"/>
                </a:lnTo>
                <a:lnTo>
                  <a:pt x="130235" y="147902"/>
                </a:lnTo>
                <a:lnTo>
                  <a:pt x="124361" y="146015"/>
                </a:lnTo>
                <a:lnTo>
                  <a:pt x="124791" y="145750"/>
                </a:lnTo>
                <a:lnTo>
                  <a:pt x="126029" y="145573"/>
                </a:lnTo>
                <a:lnTo>
                  <a:pt x="125902" y="145456"/>
                </a:lnTo>
                <a:lnTo>
                  <a:pt x="120222" y="145230"/>
                </a:lnTo>
                <a:lnTo>
                  <a:pt x="115468" y="149774"/>
                </a:lnTo>
                <a:lnTo>
                  <a:pt x="102577" y="171914"/>
                </a:lnTo>
                <a:lnTo>
                  <a:pt x="96027" y="182802"/>
                </a:lnTo>
                <a:lnTo>
                  <a:pt x="82582" y="200594"/>
                </a:lnTo>
                <a:lnTo>
                  <a:pt x="71190" y="222588"/>
                </a:lnTo>
                <a:lnTo>
                  <a:pt x="55220" y="242545"/>
                </a:lnTo>
                <a:lnTo>
                  <a:pt x="40689" y="258008"/>
                </a:lnTo>
                <a:lnTo>
                  <a:pt x="29786" y="274406"/>
                </a:lnTo>
                <a:lnTo>
                  <a:pt x="20813" y="290266"/>
                </a:lnTo>
                <a:lnTo>
                  <a:pt x="10475" y="303665"/>
                </a:lnTo>
                <a:lnTo>
                  <a:pt x="6956" y="310858"/>
                </a:lnTo>
                <a:lnTo>
                  <a:pt x="3046" y="326470"/>
                </a:lnTo>
                <a:lnTo>
                  <a:pt x="1309" y="342933"/>
                </a:lnTo>
                <a:lnTo>
                  <a:pt x="536" y="358823"/>
                </a:lnTo>
                <a:lnTo>
                  <a:pt x="102" y="378479"/>
                </a:lnTo>
                <a:lnTo>
                  <a:pt x="0" y="390496"/>
                </a:lnTo>
                <a:lnTo>
                  <a:pt x="925" y="395415"/>
                </a:lnTo>
                <a:lnTo>
                  <a:pt x="4493" y="403420"/>
                </a:lnTo>
                <a:lnTo>
                  <a:pt x="11857" y="413283"/>
                </a:lnTo>
                <a:lnTo>
                  <a:pt x="24622" y="422237"/>
                </a:lnTo>
                <a:lnTo>
                  <a:pt x="32488" y="425502"/>
                </a:lnTo>
                <a:lnTo>
                  <a:pt x="40111" y="426952"/>
                </a:lnTo>
                <a:lnTo>
                  <a:pt x="55113" y="427769"/>
                </a:lnTo>
                <a:lnTo>
                  <a:pt x="66042" y="427960"/>
                </a:lnTo>
                <a:lnTo>
                  <a:pt x="77249" y="425505"/>
                </a:lnTo>
                <a:lnTo>
                  <a:pt x="87628" y="421239"/>
                </a:lnTo>
                <a:lnTo>
                  <a:pt x="107132" y="408199"/>
                </a:lnTo>
                <a:lnTo>
                  <a:pt x="127253" y="393003"/>
                </a:lnTo>
                <a:lnTo>
                  <a:pt x="145280" y="376435"/>
                </a:lnTo>
                <a:lnTo>
                  <a:pt x="151118" y="370801"/>
                </a:lnTo>
                <a:lnTo>
                  <a:pt x="160146" y="356921"/>
                </a:lnTo>
                <a:lnTo>
                  <a:pt x="168286" y="342180"/>
                </a:lnTo>
                <a:lnTo>
                  <a:pt x="182626" y="321265"/>
                </a:lnTo>
                <a:lnTo>
                  <a:pt x="190024" y="302203"/>
                </a:lnTo>
                <a:lnTo>
                  <a:pt x="199027" y="283570"/>
                </a:lnTo>
                <a:lnTo>
                  <a:pt x="207474" y="266717"/>
                </a:lnTo>
                <a:lnTo>
                  <a:pt x="211228" y="252877"/>
                </a:lnTo>
                <a:lnTo>
                  <a:pt x="212896" y="237835"/>
                </a:lnTo>
                <a:lnTo>
                  <a:pt x="212685" y="221625"/>
                </a:lnTo>
                <a:lnTo>
                  <a:pt x="209417" y="204896"/>
                </a:lnTo>
                <a:lnTo>
                  <a:pt x="202221" y="183963"/>
                </a:lnTo>
                <a:lnTo>
                  <a:pt x="194057" y="165695"/>
                </a:lnTo>
                <a:lnTo>
                  <a:pt x="190304" y="160776"/>
                </a:lnTo>
                <a:lnTo>
                  <a:pt x="173133" y="146035"/>
                </a:lnTo>
                <a:lnTo>
                  <a:pt x="169688" y="142907"/>
                </a:lnTo>
                <a:lnTo>
                  <a:pt x="165485" y="140820"/>
                </a:lnTo>
                <a:lnTo>
                  <a:pt x="155736" y="138503"/>
                </a:lnTo>
                <a:lnTo>
                  <a:pt x="139537" y="137198"/>
                </a:lnTo>
                <a:lnTo>
                  <a:pt x="127224" y="136811"/>
                </a:lnTo>
                <a:lnTo>
                  <a:pt x="123841" y="137709"/>
                </a:lnTo>
                <a:lnTo>
                  <a:pt x="104091" y="148594"/>
                </a:lnTo>
                <a:lnTo>
                  <a:pt x="100799" y="151280"/>
                </a:lnTo>
                <a:lnTo>
                  <a:pt x="98605" y="154023"/>
                </a:lnTo>
                <a:lnTo>
                  <a:pt x="97142" y="156803"/>
                </a:lnTo>
                <a:lnTo>
                  <a:pt x="95516" y="162434"/>
                </a:lnTo>
                <a:lnTo>
                  <a:pt x="94473" y="173809"/>
                </a:lnTo>
                <a:lnTo>
                  <a:pt x="95340" y="176662"/>
                </a:lnTo>
                <a:lnTo>
                  <a:pt x="98843" y="182372"/>
                </a:lnTo>
                <a:lnTo>
                  <a:pt x="102063" y="184276"/>
                </a:lnTo>
                <a:lnTo>
                  <a:pt x="110721" y="186391"/>
                </a:lnTo>
                <a:lnTo>
                  <a:pt x="126863" y="187749"/>
                </a:lnTo>
                <a:lnTo>
                  <a:pt x="140158" y="187934"/>
                </a:lnTo>
                <a:lnTo>
                  <a:pt x="153052" y="185477"/>
                </a:lnTo>
                <a:lnTo>
                  <a:pt x="181403" y="176138"/>
                </a:lnTo>
                <a:lnTo>
                  <a:pt x="197736" y="168169"/>
                </a:lnTo>
                <a:lnTo>
                  <a:pt x="214520" y="159230"/>
                </a:lnTo>
                <a:lnTo>
                  <a:pt x="231504" y="152082"/>
                </a:lnTo>
                <a:lnTo>
                  <a:pt x="248578" y="143190"/>
                </a:lnTo>
                <a:lnTo>
                  <a:pt x="265691" y="132888"/>
                </a:lnTo>
                <a:lnTo>
                  <a:pt x="282822" y="121960"/>
                </a:lnTo>
                <a:lnTo>
                  <a:pt x="297421" y="108213"/>
                </a:lnTo>
                <a:lnTo>
                  <a:pt x="311212" y="93530"/>
                </a:lnTo>
                <a:lnTo>
                  <a:pt x="326866" y="80655"/>
                </a:lnTo>
                <a:lnTo>
                  <a:pt x="338269" y="68582"/>
                </a:lnTo>
                <a:lnTo>
                  <a:pt x="347464" y="57819"/>
                </a:lnTo>
                <a:lnTo>
                  <a:pt x="362398" y="45452"/>
                </a:lnTo>
                <a:lnTo>
                  <a:pt x="379534" y="23697"/>
                </a:lnTo>
                <a:lnTo>
                  <a:pt x="388410" y="14175"/>
                </a:lnTo>
                <a:lnTo>
                  <a:pt x="390358" y="11185"/>
                </a:lnTo>
                <a:lnTo>
                  <a:pt x="394101" y="0"/>
                </a:lnTo>
                <a:lnTo>
                  <a:pt x="394248" y="19416"/>
                </a:lnTo>
                <a:lnTo>
                  <a:pt x="394254" y="204226"/>
                </a:lnTo>
                <a:lnTo>
                  <a:pt x="393301" y="216943"/>
                </a:lnTo>
                <a:lnTo>
                  <a:pt x="391713" y="229230"/>
                </a:lnTo>
                <a:lnTo>
                  <a:pt x="389703" y="241232"/>
                </a:lnTo>
                <a:lnTo>
                  <a:pt x="389315" y="253995"/>
                </a:lnTo>
                <a:lnTo>
                  <a:pt x="390008" y="267268"/>
                </a:lnTo>
                <a:lnTo>
                  <a:pt x="391424" y="280878"/>
                </a:lnTo>
                <a:lnTo>
                  <a:pt x="395536" y="311240"/>
                </a:lnTo>
                <a:lnTo>
                  <a:pt x="397966" y="327338"/>
                </a:lnTo>
                <a:lnTo>
                  <a:pt x="399586" y="342832"/>
                </a:lnTo>
                <a:lnTo>
                  <a:pt x="400666" y="357924"/>
                </a:lnTo>
                <a:lnTo>
                  <a:pt x="401386" y="372748"/>
                </a:lnTo>
                <a:lnTo>
                  <a:pt x="402819" y="387393"/>
                </a:lnTo>
                <a:lnTo>
                  <a:pt x="404726" y="401919"/>
                </a:lnTo>
                <a:lnTo>
                  <a:pt x="406950" y="416365"/>
                </a:lnTo>
                <a:lnTo>
                  <a:pt x="408433" y="430759"/>
                </a:lnTo>
                <a:lnTo>
                  <a:pt x="409421" y="445117"/>
                </a:lnTo>
                <a:lnTo>
                  <a:pt x="410520" y="472818"/>
                </a:lnTo>
                <a:lnTo>
                  <a:pt x="411008" y="497829"/>
                </a:lnTo>
                <a:lnTo>
                  <a:pt x="412091" y="510786"/>
                </a:lnTo>
                <a:lnTo>
                  <a:pt x="413765" y="524186"/>
                </a:lnTo>
                <a:lnTo>
                  <a:pt x="415834" y="537882"/>
                </a:lnTo>
                <a:lnTo>
                  <a:pt x="417213" y="550822"/>
                </a:lnTo>
                <a:lnTo>
                  <a:pt x="418132" y="563259"/>
                </a:lnTo>
                <a:lnTo>
                  <a:pt x="418745" y="575360"/>
                </a:lnTo>
                <a:lnTo>
                  <a:pt x="418201" y="587238"/>
                </a:lnTo>
                <a:lnTo>
                  <a:pt x="416886" y="598966"/>
                </a:lnTo>
                <a:lnTo>
                  <a:pt x="413837" y="621205"/>
                </a:lnTo>
                <a:lnTo>
                  <a:pt x="412483" y="640615"/>
                </a:lnTo>
                <a:lnTo>
                  <a:pt x="409340" y="658766"/>
                </a:lnTo>
                <a:lnTo>
                  <a:pt x="405721" y="675405"/>
                </a:lnTo>
                <a:lnTo>
                  <a:pt x="402731" y="694531"/>
                </a:lnTo>
                <a:lnTo>
                  <a:pt x="396210" y="710009"/>
                </a:lnTo>
                <a:lnTo>
                  <a:pt x="395558" y="713199"/>
                </a:lnTo>
                <a:lnTo>
                  <a:pt x="392293" y="719283"/>
                </a:lnTo>
                <a:lnTo>
                  <a:pt x="390089" y="722239"/>
                </a:lnTo>
                <a:lnTo>
                  <a:pt x="387667" y="724209"/>
                </a:lnTo>
                <a:lnTo>
                  <a:pt x="385100" y="725523"/>
                </a:lnTo>
                <a:lnTo>
                  <a:pt x="379708" y="726983"/>
                </a:lnTo>
                <a:lnTo>
                  <a:pt x="374136" y="727632"/>
                </a:lnTo>
                <a:lnTo>
                  <a:pt x="371317" y="726852"/>
                </a:lnTo>
                <a:lnTo>
                  <a:pt x="352545" y="716173"/>
                </a:lnTo>
                <a:lnTo>
                  <a:pt x="344601" y="708222"/>
                </a:lnTo>
                <a:lnTo>
                  <a:pt x="331741" y="687596"/>
                </a:lnTo>
                <a:lnTo>
                  <a:pt x="322920" y="670837"/>
                </a:lnTo>
                <a:lnTo>
                  <a:pt x="319688" y="656958"/>
                </a:lnTo>
                <a:lnTo>
                  <a:pt x="317867" y="635619"/>
                </a:lnTo>
                <a:lnTo>
                  <a:pt x="317328" y="614691"/>
                </a:lnTo>
                <a:lnTo>
                  <a:pt x="317252" y="606791"/>
                </a:lnTo>
                <a:lnTo>
                  <a:pt x="322248" y="587853"/>
                </a:lnTo>
                <a:lnTo>
                  <a:pt x="329866" y="567688"/>
                </a:lnTo>
                <a:lnTo>
                  <a:pt x="336427" y="549202"/>
                </a:lnTo>
                <a:lnTo>
                  <a:pt x="342518" y="528920"/>
                </a:lnTo>
                <a:lnTo>
                  <a:pt x="345476" y="518178"/>
                </a:lnTo>
                <a:lnTo>
                  <a:pt x="356382" y="498622"/>
                </a:lnTo>
                <a:lnTo>
                  <a:pt x="369802" y="479453"/>
                </a:lnTo>
                <a:lnTo>
                  <a:pt x="382116" y="458233"/>
                </a:lnTo>
                <a:lnTo>
                  <a:pt x="399019" y="438642"/>
                </a:lnTo>
                <a:lnTo>
                  <a:pt x="418279" y="420411"/>
                </a:lnTo>
                <a:lnTo>
                  <a:pt x="462611" y="376793"/>
                </a:lnTo>
                <a:lnTo>
                  <a:pt x="482419" y="362124"/>
                </a:lnTo>
                <a:lnTo>
                  <a:pt x="502018" y="349254"/>
                </a:lnTo>
                <a:lnTo>
                  <a:pt x="517079" y="337185"/>
                </a:lnTo>
                <a:lnTo>
                  <a:pt x="532663" y="322931"/>
                </a:lnTo>
                <a:lnTo>
                  <a:pt x="549114" y="308975"/>
                </a:lnTo>
                <a:lnTo>
                  <a:pt x="565950" y="299598"/>
                </a:lnTo>
                <a:lnTo>
                  <a:pt x="580418" y="289715"/>
                </a:lnTo>
                <a:lnTo>
                  <a:pt x="599273" y="275981"/>
                </a:lnTo>
                <a:lnTo>
                  <a:pt x="610151" y="270012"/>
                </a:lnTo>
                <a:lnTo>
                  <a:pt x="627435" y="263639"/>
                </a:lnTo>
                <a:lnTo>
                  <a:pt x="636955" y="259763"/>
                </a:lnTo>
                <a:lnTo>
                  <a:pt x="651428" y="2566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418"/>
          <p:cNvSpPr/>
          <p:nvPr/>
        </p:nvSpPr>
        <p:spPr>
          <a:xfrm>
            <a:off x="5215452" y="3978872"/>
            <a:ext cx="342386" cy="718858"/>
          </a:xfrm>
          <a:custGeom>
            <a:avLst/>
            <a:gdLst/>
            <a:ahLst/>
            <a:cxnLst/>
            <a:rect l="0" t="0" r="0" b="0"/>
            <a:pathLst>
              <a:path w="342386" h="718858">
                <a:moveTo>
                  <a:pt x="342385" y="58775"/>
                </a:moveTo>
                <a:lnTo>
                  <a:pt x="330454" y="46843"/>
                </a:lnTo>
                <a:lnTo>
                  <a:pt x="327763" y="45106"/>
                </a:lnTo>
                <a:lnTo>
                  <a:pt x="314062" y="39776"/>
                </a:lnTo>
                <a:lnTo>
                  <a:pt x="309215" y="37537"/>
                </a:lnTo>
                <a:lnTo>
                  <a:pt x="305984" y="35091"/>
                </a:lnTo>
                <a:lnTo>
                  <a:pt x="303831" y="32509"/>
                </a:lnTo>
                <a:lnTo>
                  <a:pt x="302394" y="29834"/>
                </a:lnTo>
                <a:lnTo>
                  <a:pt x="299533" y="28051"/>
                </a:lnTo>
                <a:lnTo>
                  <a:pt x="286402" y="24589"/>
                </a:lnTo>
                <a:lnTo>
                  <a:pt x="275912" y="20404"/>
                </a:lnTo>
                <a:lnTo>
                  <a:pt x="267439" y="15369"/>
                </a:lnTo>
                <a:lnTo>
                  <a:pt x="263846" y="12693"/>
                </a:lnTo>
                <a:lnTo>
                  <a:pt x="259545" y="10908"/>
                </a:lnTo>
                <a:lnTo>
                  <a:pt x="249688" y="8926"/>
                </a:lnTo>
                <a:lnTo>
                  <a:pt x="244391" y="8398"/>
                </a:lnTo>
                <a:lnTo>
                  <a:pt x="238956" y="8045"/>
                </a:lnTo>
                <a:lnTo>
                  <a:pt x="233427" y="7810"/>
                </a:lnTo>
                <a:lnTo>
                  <a:pt x="228789" y="6701"/>
                </a:lnTo>
                <a:lnTo>
                  <a:pt x="221096" y="2929"/>
                </a:lnTo>
                <a:lnTo>
                  <a:pt x="215805" y="1542"/>
                </a:lnTo>
                <a:lnTo>
                  <a:pt x="209421" y="617"/>
                </a:lnTo>
                <a:lnTo>
                  <a:pt x="202308" y="0"/>
                </a:lnTo>
                <a:lnTo>
                  <a:pt x="195660" y="542"/>
                </a:lnTo>
                <a:lnTo>
                  <a:pt x="189323" y="1855"/>
                </a:lnTo>
                <a:lnTo>
                  <a:pt x="183194" y="3684"/>
                </a:lnTo>
                <a:lnTo>
                  <a:pt x="177203" y="4903"/>
                </a:lnTo>
                <a:lnTo>
                  <a:pt x="171303" y="5715"/>
                </a:lnTo>
                <a:lnTo>
                  <a:pt x="165466" y="6257"/>
                </a:lnTo>
                <a:lnTo>
                  <a:pt x="158716" y="7570"/>
                </a:lnTo>
                <a:lnTo>
                  <a:pt x="151359" y="9399"/>
                </a:lnTo>
                <a:lnTo>
                  <a:pt x="143597" y="11570"/>
                </a:lnTo>
                <a:lnTo>
                  <a:pt x="136517" y="13970"/>
                </a:lnTo>
                <a:lnTo>
                  <a:pt x="129892" y="16523"/>
                </a:lnTo>
                <a:lnTo>
                  <a:pt x="123571" y="19177"/>
                </a:lnTo>
                <a:lnTo>
                  <a:pt x="117451" y="21898"/>
                </a:lnTo>
                <a:lnTo>
                  <a:pt x="105572" y="27463"/>
                </a:lnTo>
                <a:lnTo>
                  <a:pt x="99737" y="31233"/>
                </a:lnTo>
                <a:lnTo>
                  <a:pt x="93942" y="35651"/>
                </a:lnTo>
                <a:lnTo>
                  <a:pt x="88174" y="40502"/>
                </a:lnTo>
                <a:lnTo>
                  <a:pt x="82424" y="45640"/>
                </a:lnTo>
                <a:lnTo>
                  <a:pt x="70954" y="56430"/>
                </a:lnTo>
                <a:lnTo>
                  <a:pt x="65229" y="62927"/>
                </a:lnTo>
                <a:lnTo>
                  <a:pt x="59507" y="70115"/>
                </a:lnTo>
                <a:lnTo>
                  <a:pt x="53787" y="77765"/>
                </a:lnTo>
                <a:lnTo>
                  <a:pt x="48069" y="84770"/>
                </a:lnTo>
                <a:lnTo>
                  <a:pt x="42352" y="91345"/>
                </a:lnTo>
                <a:lnTo>
                  <a:pt x="31872" y="103731"/>
                </a:lnTo>
                <a:lnTo>
                  <a:pt x="24039" y="115585"/>
                </a:lnTo>
                <a:lnTo>
                  <a:pt x="14274" y="132969"/>
                </a:lnTo>
                <a:lnTo>
                  <a:pt x="5349" y="150186"/>
                </a:lnTo>
                <a:lnTo>
                  <a:pt x="2091" y="161632"/>
                </a:lnTo>
                <a:lnTo>
                  <a:pt x="257" y="178786"/>
                </a:lnTo>
                <a:lnTo>
                  <a:pt x="0" y="184502"/>
                </a:lnTo>
                <a:lnTo>
                  <a:pt x="2254" y="195934"/>
                </a:lnTo>
                <a:lnTo>
                  <a:pt x="6431" y="206412"/>
                </a:lnTo>
                <a:lnTo>
                  <a:pt x="14137" y="217666"/>
                </a:lnTo>
                <a:lnTo>
                  <a:pt x="22453" y="227033"/>
                </a:lnTo>
                <a:lnTo>
                  <a:pt x="28108" y="232934"/>
                </a:lnTo>
                <a:lnTo>
                  <a:pt x="30950" y="234889"/>
                </a:lnTo>
                <a:lnTo>
                  <a:pt x="36647" y="237060"/>
                </a:lnTo>
                <a:lnTo>
                  <a:pt x="44894" y="238026"/>
                </a:lnTo>
                <a:lnTo>
                  <a:pt x="54909" y="238455"/>
                </a:lnTo>
                <a:lnTo>
                  <a:pt x="74321" y="238730"/>
                </a:lnTo>
                <a:lnTo>
                  <a:pt x="77951" y="238752"/>
                </a:lnTo>
                <a:lnTo>
                  <a:pt x="87064" y="236237"/>
                </a:lnTo>
                <a:lnTo>
                  <a:pt x="97464" y="231945"/>
                </a:lnTo>
                <a:lnTo>
                  <a:pt x="108436" y="226862"/>
                </a:lnTo>
                <a:lnTo>
                  <a:pt x="113077" y="223220"/>
                </a:lnTo>
                <a:lnTo>
                  <a:pt x="120773" y="214094"/>
                </a:lnTo>
                <a:lnTo>
                  <a:pt x="129908" y="203688"/>
                </a:lnTo>
                <a:lnTo>
                  <a:pt x="140319" y="192714"/>
                </a:lnTo>
                <a:lnTo>
                  <a:pt x="168185" y="164454"/>
                </a:lnTo>
                <a:lnTo>
                  <a:pt x="177015" y="153051"/>
                </a:lnTo>
                <a:lnTo>
                  <a:pt x="187342" y="135921"/>
                </a:lnTo>
                <a:lnTo>
                  <a:pt x="190445" y="130208"/>
                </a:lnTo>
                <a:lnTo>
                  <a:pt x="198974" y="121321"/>
                </a:lnTo>
                <a:lnTo>
                  <a:pt x="203915" y="117617"/>
                </a:lnTo>
                <a:lnTo>
                  <a:pt x="207209" y="113243"/>
                </a:lnTo>
                <a:lnTo>
                  <a:pt x="209406" y="108422"/>
                </a:lnTo>
                <a:lnTo>
                  <a:pt x="212496" y="95075"/>
                </a:lnTo>
                <a:lnTo>
                  <a:pt x="212930" y="91548"/>
                </a:lnTo>
                <a:lnTo>
                  <a:pt x="214172" y="88244"/>
                </a:lnTo>
                <a:lnTo>
                  <a:pt x="222259" y="76079"/>
                </a:lnTo>
                <a:lnTo>
                  <a:pt x="226888" y="75967"/>
                </a:lnTo>
                <a:lnTo>
                  <a:pt x="228240" y="76904"/>
                </a:lnTo>
                <a:lnTo>
                  <a:pt x="229140" y="78481"/>
                </a:lnTo>
                <a:lnTo>
                  <a:pt x="229741" y="80485"/>
                </a:lnTo>
                <a:lnTo>
                  <a:pt x="232949" y="85252"/>
                </a:lnTo>
                <a:lnTo>
                  <a:pt x="235137" y="87856"/>
                </a:lnTo>
                <a:lnTo>
                  <a:pt x="236596" y="91497"/>
                </a:lnTo>
                <a:lnTo>
                  <a:pt x="238218" y="100623"/>
                </a:lnTo>
                <a:lnTo>
                  <a:pt x="239131" y="121022"/>
                </a:lnTo>
                <a:lnTo>
                  <a:pt x="241884" y="136923"/>
                </a:lnTo>
                <a:lnTo>
                  <a:pt x="246283" y="153515"/>
                </a:lnTo>
                <a:lnTo>
                  <a:pt x="251413" y="170414"/>
                </a:lnTo>
                <a:lnTo>
                  <a:pt x="254328" y="189990"/>
                </a:lnTo>
                <a:lnTo>
                  <a:pt x="255624" y="211390"/>
                </a:lnTo>
                <a:lnTo>
                  <a:pt x="256199" y="233602"/>
                </a:lnTo>
                <a:lnTo>
                  <a:pt x="256620" y="301708"/>
                </a:lnTo>
                <a:lnTo>
                  <a:pt x="257586" y="314076"/>
                </a:lnTo>
                <a:lnTo>
                  <a:pt x="259182" y="327083"/>
                </a:lnTo>
                <a:lnTo>
                  <a:pt x="261199" y="340517"/>
                </a:lnTo>
                <a:lnTo>
                  <a:pt x="262544" y="353283"/>
                </a:lnTo>
                <a:lnTo>
                  <a:pt x="263440" y="365604"/>
                </a:lnTo>
                <a:lnTo>
                  <a:pt x="264037" y="377628"/>
                </a:lnTo>
                <a:lnTo>
                  <a:pt x="265389" y="390406"/>
                </a:lnTo>
                <a:lnTo>
                  <a:pt x="267242" y="403688"/>
                </a:lnTo>
                <a:lnTo>
                  <a:pt x="269429" y="417304"/>
                </a:lnTo>
                <a:lnTo>
                  <a:pt x="270888" y="430192"/>
                </a:lnTo>
                <a:lnTo>
                  <a:pt x="271860" y="442594"/>
                </a:lnTo>
                <a:lnTo>
                  <a:pt x="272508" y="454672"/>
                </a:lnTo>
                <a:lnTo>
                  <a:pt x="273893" y="466534"/>
                </a:lnTo>
                <a:lnTo>
                  <a:pt x="275769" y="478252"/>
                </a:lnTo>
                <a:lnTo>
                  <a:pt x="277972" y="489874"/>
                </a:lnTo>
                <a:lnTo>
                  <a:pt x="279441" y="501432"/>
                </a:lnTo>
                <a:lnTo>
                  <a:pt x="280419" y="512947"/>
                </a:lnTo>
                <a:lnTo>
                  <a:pt x="282460" y="534949"/>
                </a:lnTo>
                <a:lnTo>
                  <a:pt x="286542" y="554253"/>
                </a:lnTo>
                <a:lnTo>
                  <a:pt x="288991" y="574898"/>
                </a:lnTo>
                <a:lnTo>
                  <a:pt x="291032" y="595820"/>
                </a:lnTo>
                <a:lnTo>
                  <a:pt x="295114" y="614644"/>
                </a:lnTo>
                <a:lnTo>
                  <a:pt x="297563" y="632536"/>
                </a:lnTo>
                <a:lnTo>
                  <a:pt x="298652" y="649060"/>
                </a:lnTo>
                <a:lnTo>
                  <a:pt x="299264" y="669073"/>
                </a:lnTo>
                <a:lnTo>
                  <a:pt x="299512" y="704022"/>
                </a:lnTo>
                <a:lnTo>
                  <a:pt x="300469" y="707062"/>
                </a:lnTo>
                <a:lnTo>
                  <a:pt x="304070" y="712980"/>
                </a:lnTo>
                <a:lnTo>
                  <a:pt x="306365" y="714939"/>
                </a:lnTo>
                <a:lnTo>
                  <a:pt x="308846" y="716246"/>
                </a:lnTo>
                <a:lnTo>
                  <a:pt x="316668" y="7188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419"/>
          <p:cNvSpPr/>
          <p:nvPr/>
        </p:nvSpPr>
        <p:spPr>
          <a:xfrm>
            <a:off x="5703570" y="4029075"/>
            <a:ext cx="222885" cy="308105"/>
          </a:xfrm>
          <a:custGeom>
            <a:avLst/>
            <a:gdLst/>
            <a:ahLst/>
            <a:cxnLst/>
            <a:rect l="0" t="0" r="0" b="0"/>
            <a:pathLst>
              <a:path w="222885" h="308105">
                <a:moveTo>
                  <a:pt x="0" y="25717"/>
                </a:moveTo>
                <a:lnTo>
                  <a:pt x="0" y="50419"/>
                </a:lnTo>
                <a:lnTo>
                  <a:pt x="952" y="55520"/>
                </a:lnTo>
                <a:lnTo>
                  <a:pt x="2540" y="60826"/>
                </a:lnTo>
                <a:lnTo>
                  <a:pt x="4550" y="66268"/>
                </a:lnTo>
                <a:lnTo>
                  <a:pt x="5891" y="71801"/>
                </a:lnTo>
                <a:lnTo>
                  <a:pt x="6785" y="77395"/>
                </a:lnTo>
                <a:lnTo>
                  <a:pt x="7381" y="83029"/>
                </a:lnTo>
                <a:lnTo>
                  <a:pt x="8730" y="89642"/>
                </a:lnTo>
                <a:lnTo>
                  <a:pt x="10583" y="96909"/>
                </a:lnTo>
                <a:lnTo>
                  <a:pt x="12770" y="104611"/>
                </a:lnTo>
                <a:lnTo>
                  <a:pt x="14228" y="112603"/>
                </a:lnTo>
                <a:lnTo>
                  <a:pt x="15200" y="120788"/>
                </a:lnTo>
                <a:lnTo>
                  <a:pt x="15849" y="129103"/>
                </a:lnTo>
                <a:lnTo>
                  <a:pt x="17233" y="137504"/>
                </a:lnTo>
                <a:lnTo>
                  <a:pt x="19108" y="145962"/>
                </a:lnTo>
                <a:lnTo>
                  <a:pt x="21311" y="154458"/>
                </a:lnTo>
                <a:lnTo>
                  <a:pt x="22780" y="162026"/>
                </a:lnTo>
                <a:lnTo>
                  <a:pt x="23759" y="168978"/>
                </a:lnTo>
                <a:lnTo>
                  <a:pt x="24412" y="175517"/>
                </a:lnTo>
                <a:lnTo>
                  <a:pt x="25799" y="182733"/>
                </a:lnTo>
                <a:lnTo>
                  <a:pt x="27677" y="190402"/>
                </a:lnTo>
                <a:lnTo>
                  <a:pt x="29881" y="198372"/>
                </a:lnTo>
                <a:lnTo>
                  <a:pt x="34870" y="214848"/>
                </a:lnTo>
                <a:lnTo>
                  <a:pt x="37534" y="223242"/>
                </a:lnTo>
                <a:lnTo>
                  <a:pt x="40263" y="230743"/>
                </a:lnTo>
                <a:lnTo>
                  <a:pt x="43034" y="237649"/>
                </a:lnTo>
                <a:lnTo>
                  <a:pt x="45834" y="244157"/>
                </a:lnTo>
                <a:lnTo>
                  <a:pt x="51486" y="256469"/>
                </a:lnTo>
                <a:lnTo>
                  <a:pt x="54326" y="262420"/>
                </a:lnTo>
                <a:lnTo>
                  <a:pt x="60022" y="271571"/>
                </a:lnTo>
                <a:lnTo>
                  <a:pt x="62875" y="275344"/>
                </a:lnTo>
                <a:lnTo>
                  <a:pt x="66681" y="278813"/>
                </a:lnTo>
                <a:lnTo>
                  <a:pt x="71124" y="282078"/>
                </a:lnTo>
                <a:lnTo>
                  <a:pt x="75991" y="285207"/>
                </a:lnTo>
                <a:lnTo>
                  <a:pt x="80188" y="288245"/>
                </a:lnTo>
                <a:lnTo>
                  <a:pt x="83939" y="291223"/>
                </a:lnTo>
                <a:lnTo>
                  <a:pt x="87392" y="294161"/>
                </a:lnTo>
                <a:lnTo>
                  <a:pt x="91598" y="297072"/>
                </a:lnTo>
                <a:lnTo>
                  <a:pt x="96308" y="299966"/>
                </a:lnTo>
                <a:lnTo>
                  <a:pt x="101353" y="302847"/>
                </a:lnTo>
                <a:lnTo>
                  <a:pt x="105668" y="304768"/>
                </a:lnTo>
                <a:lnTo>
                  <a:pt x="109498" y="306048"/>
                </a:lnTo>
                <a:lnTo>
                  <a:pt x="116293" y="307471"/>
                </a:lnTo>
                <a:lnTo>
                  <a:pt x="122488" y="308104"/>
                </a:lnTo>
                <a:lnTo>
                  <a:pt x="125474" y="307320"/>
                </a:lnTo>
                <a:lnTo>
                  <a:pt x="131331" y="303909"/>
                </a:lnTo>
                <a:lnTo>
                  <a:pt x="137109" y="301758"/>
                </a:lnTo>
                <a:lnTo>
                  <a:pt x="139983" y="301184"/>
                </a:lnTo>
                <a:lnTo>
                  <a:pt x="145717" y="298007"/>
                </a:lnTo>
                <a:lnTo>
                  <a:pt x="148579" y="295826"/>
                </a:lnTo>
                <a:lnTo>
                  <a:pt x="154300" y="288323"/>
                </a:lnTo>
                <a:lnTo>
                  <a:pt x="160018" y="279591"/>
                </a:lnTo>
                <a:lnTo>
                  <a:pt x="165734" y="272535"/>
                </a:lnTo>
                <a:lnTo>
                  <a:pt x="167639" y="268367"/>
                </a:lnTo>
                <a:lnTo>
                  <a:pt x="168909" y="263684"/>
                </a:lnTo>
                <a:lnTo>
                  <a:pt x="169756" y="258657"/>
                </a:lnTo>
                <a:lnTo>
                  <a:pt x="171273" y="252448"/>
                </a:lnTo>
                <a:lnTo>
                  <a:pt x="173237" y="245451"/>
                </a:lnTo>
                <a:lnTo>
                  <a:pt x="177959" y="230056"/>
                </a:lnTo>
                <a:lnTo>
                  <a:pt x="183233" y="213690"/>
                </a:lnTo>
                <a:lnTo>
                  <a:pt x="185020" y="205325"/>
                </a:lnTo>
                <a:lnTo>
                  <a:pt x="186212" y="196891"/>
                </a:lnTo>
                <a:lnTo>
                  <a:pt x="187006" y="188410"/>
                </a:lnTo>
                <a:lnTo>
                  <a:pt x="188488" y="178947"/>
                </a:lnTo>
                <a:lnTo>
                  <a:pt x="190428" y="168828"/>
                </a:lnTo>
                <a:lnTo>
                  <a:pt x="192675" y="158271"/>
                </a:lnTo>
                <a:lnTo>
                  <a:pt x="194172" y="148377"/>
                </a:lnTo>
                <a:lnTo>
                  <a:pt x="195170" y="138922"/>
                </a:lnTo>
                <a:lnTo>
                  <a:pt x="195836" y="129763"/>
                </a:lnTo>
                <a:lnTo>
                  <a:pt x="197232" y="120798"/>
                </a:lnTo>
                <a:lnTo>
                  <a:pt x="199115" y="111964"/>
                </a:lnTo>
                <a:lnTo>
                  <a:pt x="201323" y="103218"/>
                </a:lnTo>
                <a:lnTo>
                  <a:pt x="202795" y="95482"/>
                </a:lnTo>
                <a:lnTo>
                  <a:pt x="203777" y="88419"/>
                </a:lnTo>
                <a:lnTo>
                  <a:pt x="204431" y="81806"/>
                </a:lnTo>
                <a:lnTo>
                  <a:pt x="205820" y="74540"/>
                </a:lnTo>
                <a:lnTo>
                  <a:pt x="207698" y="66838"/>
                </a:lnTo>
                <a:lnTo>
                  <a:pt x="209903" y="58846"/>
                </a:lnTo>
                <a:lnTo>
                  <a:pt x="211372" y="51613"/>
                </a:lnTo>
                <a:lnTo>
                  <a:pt x="212353" y="44886"/>
                </a:lnTo>
                <a:lnTo>
                  <a:pt x="213006" y="38496"/>
                </a:lnTo>
                <a:lnTo>
                  <a:pt x="213441" y="33284"/>
                </a:lnTo>
                <a:lnTo>
                  <a:pt x="213925" y="24953"/>
                </a:lnTo>
                <a:lnTo>
                  <a:pt x="214140" y="18075"/>
                </a:lnTo>
                <a:lnTo>
                  <a:pt x="214197" y="14907"/>
                </a:lnTo>
                <a:lnTo>
                  <a:pt x="215188" y="11843"/>
                </a:lnTo>
                <a:lnTo>
                  <a:pt x="221082" y="2621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420"/>
          <p:cNvSpPr/>
          <p:nvPr/>
        </p:nvSpPr>
        <p:spPr>
          <a:xfrm>
            <a:off x="6099245" y="4029075"/>
            <a:ext cx="191837" cy="256775"/>
          </a:xfrm>
          <a:custGeom>
            <a:avLst/>
            <a:gdLst/>
            <a:ahLst/>
            <a:cxnLst/>
            <a:rect l="0" t="0" r="0" b="0"/>
            <a:pathLst>
              <a:path w="191837" h="256775">
                <a:moveTo>
                  <a:pt x="101530" y="0"/>
                </a:moveTo>
                <a:lnTo>
                  <a:pt x="88511" y="0"/>
                </a:lnTo>
                <a:lnTo>
                  <a:pt x="87136" y="952"/>
                </a:lnTo>
                <a:lnTo>
                  <a:pt x="86218" y="2540"/>
                </a:lnTo>
                <a:lnTo>
                  <a:pt x="85607" y="4550"/>
                </a:lnTo>
                <a:lnTo>
                  <a:pt x="84247" y="5891"/>
                </a:lnTo>
                <a:lnTo>
                  <a:pt x="82388" y="6785"/>
                </a:lnTo>
                <a:lnTo>
                  <a:pt x="80196" y="7380"/>
                </a:lnTo>
                <a:lnTo>
                  <a:pt x="75221" y="10583"/>
                </a:lnTo>
                <a:lnTo>
                  <a:pt x="69834" y="15181"/>
                </a:lnTo>
                <a:lnTo>
                  <a:pt x="64265" y="20399"/>
                </a:lnTo>
                <a:lnTo>
                  <a:pt x="55775" y="28692"/>
                </a:lnTo>
                <a:lnTo>
                  <a:pt x="52929" y="32463"/>
                </a:lnTo>
                <a:lnTo>
                  <a:pt x="50079" y="36882"/>
                </a:lnTo>
                <a:lnTo>
                  <a:pt x="47227" y="41733"/>
                </a:lnTo>
                <a:lnTo>
                  <a:pt x="41518" y="49663"/>
                </a:lnTo>
                <a:lnTo>
                  <a:pt x="35805" y="57315"/>
                </a:lnTo>
                <a:lnTo>
                  <a:pt x="32948" y="62022"/>
                </a:lnTo>
                <a:lnTo>
                  <a:pt x="30091" y="67066"/>
                </a:lnTo>
                <a:lnTo>
                  <a:pt x="27234" y="73285"/>
                </a:lnTo>
                <a:lnTo>
                  <a:pt x="24376" y="80289"/>
                </a:lnTo>
                <a:lnTo>
                  <a:pt x="21519" y="87816"/>
                </a:lnTo>
                <a:lnTo>
                  <a:pt x="18662" y="94739"/>
                </a:lnTo>
                <a:lnTo>
                  <a:pt x="15805" y="101259"/>
                </a:lnTo>
                <a:lnTo>
                  <a:pt x="12947" y="107511"/>
                </a:lnTo>
                <a:lnTo>
                  <a:pt x="11042" y="114536"/>
                </a:lnTo>
                <a:lnTo>
                  <a:pt x="9772" y="122077"/>
                </a:lnTo>
                <a:lnTo>
                  <a:pt x="8925" y="129962"/>
                </a:lnTo>
                <a:lnTo>
                  <a:pt x="7409" y="137124"/>
                </a:lnTo>
                <a:lnTo>
                  <a:pt x="5445" y="143803"/>
                </a:lnTo>
                <a:lnTo>
                  <a:pt x="3183" y="150161"/>
                </a:lnTo>
                <a:lnTo>
                  <a:pt x="1676" y="156305"/>
                </a:lnTo>
                <a:lnTo>
                  <a:pt x="670" y="162306"/>
                </a:lnTo>
                <a:lnTo>
                  <a:pt x="0" y="168211"/>
                </a:lnTo>
                <a:lnTo>
                  <a:pt x="505" y="174053"/>
                </a:lnTo>
                <a:lnTo>
                  <a:pt x="1795" y="179853"/>
                </a:lnTo>
                <a:lnTo>
                  <a:pt x="3608" y="185624"/>
                </a:lnTo>
                <a:lnTo>
                  <a:pt x="4816" y="191377"/>
                </a:lnTo>
                <a:lnTo>
                  <a:pt x="5621" y="197117"/>
                </a:lnTo>
                <a:lnTo>
                  <a:pt x="6158" y="202848"/>
                </a:lnTo>
                <a:lnTo>
                  <a:pt x="7469" y="208575"/>
                </a:lnTo>
                <a:lnTo>
                  <a:pt x="9294" y="214297"/>
                </a:lnTo>
                <a:lnTo>
                  <a:pt x="11465" y="220017"/>
                </a:lnTo>
                <a:lnTo>
                  <a:pt x="13864" y="224783"/>
                </a:lnTo>
                <a:lnTo>
                  <a:pt x="19069" y="232618"/>
                </a:lnTo>
                <a:lnTo>
                  <a:pt x="24558" y="239276"/>
                </a:lnTo>
                <a:lnTo>
                  <a:pt x="27355" y="242385"/>
                </a:lnTo>
                <a:lnTo>
                  <a:pt x="30172" y="244457"/>
                </a:lnTo>
                <a:lnTo>
                  <a:pt x="35843" y="246760"/>
                </a:lnTo>
                <a:lnTo>
                  <a:pt x="39641" y="248326"/>
                </a:lnTo>
                <a:lnTo>
                  <a:pt x="44078" y="250323"/>
                </a:lnTo>
                <a:lnTo>
                  <a:pt x="48941" y="252607"/>
                </a:lnTo>
                <a:lnTo>
                  <a:pt x="53136" y="254130"/>
                </a:lnTo>
                <a:lnTo>
                  <a:pt x="56885" y="255145"/>
                </a:lnTo>
                <a:lnTo>
                  <a:pt x="60336" y="255821"/>
                </a:lnTo>
                <a:lnTo>
                  <a:pt x="63590" y="256272"/>
                </a:lnTo>
                <a:lnTo>
                  <a:pt x="66711" y="256573"/>
                </a:lnTo>
                <a:lnTo>
                  <a:pt x="69745" y="256774"/>
                </a:lnTo>
                <a:lnTo>
                  <a:pt x="73672" y="255955"/>
                </a:lnTo>
                <a:lnTo>
                  <a:pt x="78196" y="254456"/>
                </a:lnTo>
                <a:lnTo>
                  <a:pt x="83116" y="252505"/>
                </a:lnTo>
                <a:lnTo>
                  <a:pt x="87349" y="250252"/>
                </a:lnTo>
                <a:lnTo>
                  <a:pt x="91123" y="247797"/>
                </a:lnTo>
                <a:lnTo>
                  <a:pt x="94592" y="245208"/>
                </a:lnTo>
                <a:lnTo>
                  <a:pt x="98809" y="242529"/>
                </a:lnTo>
                <a:lnTo>
                  <a:pt x="103526" y="239791"/>
                </a:lnTo>
                <a:lnTo>
                  <a:pt x="108576" y="237013"/>
                </a:lnTo>
                <a:lnTo>
                  <a:pt x="112894" y="233256"/>
                </a:lnTo>
                <a:lnTo>
                  <a:pt x="116726" y="228846"/>
                </a:lnTo>
                <a:lnTo>
                  <a:pt x="120233" y="224002"/>
                </a:lnTo>
                <a:lnTo>
                  <a:pt x="124476" y="218867"/>
                </a:lnTo>
                <a:lnTo>
                  <a:pt x="129210" y="213539"/>
                </a:lnTo>
                <a:lnTo>
                  <a:pt x="134271" y="208081"/>
                </a:lnTo>
                <a:lnTo>
                  <a:pt x="138597" y="201586"/>
                </a:lnTo>
                <a:lnTo>
                  <a:pt x="142434" y="194398"/>
                </a:lnTo>
                <a:lnTo>
                  <a:pt x="145944" y="186749"/>
                </a:lnTo>
                <a:lnTo>
                  <a:pt x="150189" y="179744"/>
                </a:lnTo>
                <a:lnTo>
                  <a:pt x="154925" y="173169"/>
                </a:lnTo>
                <a:lnTo>
                  <a:pt x="159986" y="166881"/>
                </a:lnTo>
                <a:lnTo>
                  <a:pt x="164313" y="160784"/>
                </a:lnTo>
                <a:lnTo>
                  <a:pt x="168151" y="154814"/>
                </a:lnTo>
                <a:lnTo>
                  <a:pt x="171661" y="148929"/>
                </a:lnTo>
                <a:lnTo>
                  <a:pt x="174954" y="142149"/>
                </a:lnTo>
                <a:lnTo>
                  <a:pt x="178102" y="134770"/>
                </a:lnTo>
                <a:lnTo>
                  <a:pt x="181153" y="126994"/>
                </a:lnTo>
                <a:lnTo>
                  <a:pt x="183187" y="119905"/>
                </a:lnTo>
                <a:lnTo>
                  <a:pt x="184543" y="113274"/>
                </a:lnTo>
                <a:lnTo>
                  <a:pt x="185447" y="106948"/>
                </a:lnTo>
                <a:lnTo>
                  <a:pt x="187002" y="99874"/>
                </a:lnTo>
                <a:lnTo>
                  <a:pt x="188991" y="92300"/>
                </a:lnTo>
                <a:lnTo>
                  <a:pt x="191270" y="84393"/>
                </a:lnTo>
                <a:lnTo>
                  <a:pt x="191836" y="77217"/>
                </a:lnTo>
                <a:lnTo>
                  <a:pt x="191262" y="70528"/>
                </a:lnTo>
                <a:lnTo>
                  <a:pt x="189926" y="64163"/>
                </a:lnTo>
                <a:lnTo>
                  <a:pt x="189035" y="58968"/>
                </a:lnTo>
                <a:lnTo>
                  <a:pt x="188442" y="54552"/>
                </a:lnTo>
                <a:lnTo>
                  <a:pt x="188046" y="50655"/>
                </a:lnTo>
                <a:lnTo>
                  <a:pt x="186830" y="47105"/>
                </a:lnTo>
                <a:lnTo>
                  <a:pt x="182938" y="40620"/>
                </a:lnTo>
                <a:lnTo>
                  <a:pt x="180567" y="36605"/>
                </a:lnTo>
                <a:lnTo>
                  <a:pt x="178034" y="32023"/>
                </a:lnTo>
                <a:lnTo>
                  <a:pt x="175392" y="27064"/>
                </a:lnTo>
                <a:lnTo>
                  <a:pt x="171726" y="23757"/>
                </a:lnTo>
                <a:lnTo>
                  <a:pt x="167378" y="21553"/>
                </a:lnTo>
                <a:lnTo>
                  <a:pt x="162573" y="20084"/>
                </a:lnTo>
                <a:lnTo>
                  <a:pt x="157465" y="18151"/>
                </a:lnTo>
                <a:lnTo>
                  <a:pt x="152155" y="15911"/>
                </a:lnTo>
                <a:lnTo>
                  <a:pt x="146710" y="13465"/>
                </a:lnTo>
                <a:lnTo>
                  <a:pt x="142127" y="10881"/>
                </a:lnTo>
                <a:lnTo>
                  <a:pt x="138120" y="8207"/>
                </a:lnTo>
                <a:lnTo>
                  <a:pt x="134496" y="5471"/>
                </a:lnTo>
                <a:lnTo>
                  <a:pt x="130174" y="3647"/>
                </a:lnTo>
                <a:lnTo>
                  <a:pt x="125389" y="2431"/>
                </a:lnTo>
                <a:lnTo>
                  <a:pt x="120293" y="1621"/>
                </a:lnTo>
                <a:lnTo>
                  <a:pt x="114991" y="1080"/>
                </a:lnTo>
                <a:lnTo>
                  <a:pt x="109551" y="720"/>
                </a:lnTo>
                <a:lnTo>
                  <a:pt x="99380" y="320"/>
                </a:lnTo>
                <a:lnTo>
                  <a:pt x="86547" y="42"/>
                </a:lnTo>
                <a:lnTo>
                  <a:pt x="7581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421"/>
          <p:cNvSpPr/>
          <p:nvPr/>
        </p:nvSpPr>
        <p:spPr>
          <a:xfrm>
            <a:off x="6500812" y="3806190"/>
            <a:ext cx="42864" cy="488633"/>
          </a:xfrm>
          <a:custGeom>
            <a:avLst/>
            <a:gdLst/>
            <a:ahLst/>
            <a:cxnLst/>
            <a:rect l="0" t="0" r="0" b="0"/>
            <a:pathLst>
              <a:path w="42864" h="488633">
                <a:moveTo>
                  <a:pt x="0" y="0"/>
                </a:moveTo>
                <a:lnTo>
                  <a:pt x="0" y="27780"/>
                </a:lnTo>
                <a:lnTo>
                  <a:pt x="953" y="31855"/>
                </a:lnTo>
                <a:lnTo>
                  <a:pt x="2540" y="36476"/>
                </a:lnTo>
                <a:lnTo>
                  <a:pt x="4551" y="41463"/>
                </a:lnTo>
                <a:lnTo>
                  <a:pt x="5892" y="47644"/>
                </a:lnTo>
                <a:lnTo>
                  <a:pt x="6785" y="54623"/>
                </a:lnTo>
                <a:lnTo>
                  <a:pt x="7381" y="62132"/>
                </a:lnTo>
                <a:lnTo>
                  <a:pt x="7779" y="69997"/>
                </a:lnTo>
                <a:lnTo>
                  <a:pt x="8220" y="86354"/>
                </a:lnTo>
                <a:lnTo>
                  <a:pt x="8572" y="234713"/>
                </a:lnTo>
                <a:lnTo>
                  <a:pt x="9524" y="246010"/>
                </a:lnTo>
                <a:lnTo>
                  <a:pt x="11113" y="257352"/>
                </a:lnTo>
                <a:lnTo>
                  <a:pt x="13123" y="268723"/>
                </a:lnTo>
                <a:lnTo>
                  <a:pt x="14464" y="281066"/>
                </a:lnTo>
                <a:lnTo>
                  <a:pt x="15358" y="294057"/>
                </a:lnTo>
                <a:lnTo>
                  <a:pt x="16351" y="319287"/>
                </a:lnTo>
                <a:lnTo>
                  <a:pt x="16910" y="350508"/>
                </a:lnTo>
                <a:lnTo>
                  <a:pt x="17040" y="372316"/>
                </a:lnTo>
                <a:lnTo>
                  <a:pt x="18028" y="381560"/>
                </a:lnTo>
                <a:lnTo>
                  <a:pt x="19638" y="389629"/>
                </a:lnTo>
                <a:lnTo>
                  <a:pt x="21665" y="396913"/>
                </a:lnTo>
                <a:lnTo>
                  <a:pt x="23016" y="404626"/>
                </a:lnTo>
                <a:lnTo>
                  <a:pt x="23916" y="412625"/>
                </a:lnTo>
                <a:lnTo>
                  <a:pt x="24517" y="420816"/>
                </a:lnTo>
                <a:lnTo>
                  <a:pt x="25184" y="434997"/>
                </a:lnTo>
                <a:lnTo>
                  <a:pt x="26432" y="447649"/>
                </a:lnTo>
                <a:lnTo>
                  <a:pt x="28100" y="453690"/>
                </a:lnTo>
                <a:lnTo>
                  <a:pt x="30163" y="459622"/>
                </a:lnTo>
                <a:lnTo>
                  <a:pt x="31539" y="464530"/>
                </a:lnTo>
                <a:lnTo>
                  <a:pt x="32456" y="468754"/>
                </a:lnTo>
                <a:lnTo>
                  <a:pt x="33746" y="479250"/>
                </a:lnTo>
                <a:lnTo>
                  <a:pt x="34182" y="486779"/>
                </a:lnTo>
                <a:lnTo>
                  <a:pt x="35171" y="487397"/>
                </a:lnTo>
                <a:lnTo>
                  <a:pt x="36783" y="487809"/>
                </a:lnTo>
                <a:lnTo>
                  <a:pt x="42863" y="4886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422"/>
          <p:cNvSpPr/>
          <p:nvPr/>
        </p:nvSpPr>
        <p:spPr>
          <a:xfrm>
            <a:off x="6380901" y="4037786"/>
            <a:ext cx="351369" cy="253223"/>
          </a:xfrm>
          <a:custGeom>
            <a:avLst/>
            <a:gdLst/>
            <a:ahLst/>
            <a:cxnLst/>
            <a:rect l="0" t="0" r="0" b="0"/>
            <a:pathLst>
              <a:path w="351369" h="253223">
                <a:moveTo>
                  <a:pt x="8469" y="42724"/>
                </a:moveTo>
                <a:lnTo>
                  <a:pt x="0" y="42724"/>
                </a:lnTo>
                <a:lnTo>
                  <a:pt x="4478" y="42724"/>
                </a:lnTo>
                <a:lnTo>
                  <a:pt x="6761" y="43676"/>
                </a:lnTo>
                <a:lnTo>
                  <a:pt x="11837" y="47274"/>
                </a:lnTo>
                <a:lnTo>
                  <a:pt x="15477" y="48615"/>
                </a:lnTo>
                <a:lnTo>
                  <a:pt x="24601" y="50104"/>
                </a:lnTo>
                <a:lnTo>
                  <a:pt x="32466" y="50767"/>
                </a:lnTo>
                <a:lnTo>
                  <a:pt x="41042" y="51060"/>
                </a:lnTo>
                <a:lnTo>
                  <a:pt x="91102" y="51287"/>
                </a:lnTo>
                <a:lnTo>
                  <a:pt x="97848" y="50338"/>
                </a:lnTo>
                <a:lnTo>
                  <a:pt x="105202" y="48752"/>
                </a:lnTo>
                <a:lnTo>
                  <a:pt x="112963" y="46742"/>
                </a:lnTo>
                <a:lnTo>
                  <a:pt x="120041" y="44450"/>
                </a:lnTo>
                <a:lnTo>
                  <a:pt x="126666" y="41970"/>
                </a:lnTo>
                <a:lnTo>
                  <a:pt x="132986" y="39363"/>
                </a:lnTo>
                <a:lnTo>
                  <a:pt x="140059" y="36674"/>
                </a:lnTo>
                <a:lnTo>
                  <a:pt x="155535" y="31145"/>
                </a:lnTo>
                <a:lnTo>
                  <a:pt x="180314" y="22677"/>
                </a:lnTo>
                <a:lnTo>
                  <a:pt x="188755" y="20787"/>
                </a:lnTo>
                <a:lnTo>
                  <a:pt x="197240" y="19526"/>
                </a:lnTo>
                <a:lnTo>
                  <a:pt x="205753" y="18686"/>
                </a:lnTo>
                <a:lnTo>
                  <a:pt x="213334" y="17174"/>
                </a:lnTo>
                <a:lnTo>
                  <a:pt x="220293" y="15213"/>
                </a:lnTo>
                <a:lnTo>
                  <a:pt x="249701" y="5222"/>
                </a:lnTo>
                <a:lnTo>
                  <a:pt x="256920" y="3435"/>
                </a:lnTo>
                <a:lnTo>
                  <a:pt x="263638" y="2244"/>
                </a:lnTo>
                <a:lnTo>
                  <a:pt x="270022" y="1450"/>
                </a:lnTo>
                <a:lnTo>
                  <a:pt x="276182" y="920"/>
                </a:lnTo>
                <a:lnTo>
                  <a:pt x="282195" y="567"/>
                </a:lnTo>
                <a:lnTo>
                  <a:pt x="293002" y="175"/>
                </a:lnTo>
                <a:lnTo>
                  <a:pt x="300981" y="0"/>
                </a:lnTo>
                <a:lnTo>
                  <a:pt x="310241" y="2463"/>
                </a:lnTo>
                <a:lnTo>
                  <a:pt x="319755" y="6733"/>
                </a:lnTo>
                <a:lnTo>
                  <a:pt x="330466" y="14491"/>
                </a:lnTo>
                <a:lnTo>
                  <a:pt x="336681" y="20016"/>
                </a:lnTo>
                <a:lnTo>
                  <a:pt x="342618" y="25646"/>
                </a:lnTo>
                <a:lnTo>
                  <a:pt x="345535" y="28482"/>
                </a:lnTo>
                <a:lnTo>
                  <a:pt x="347479" y="32276"/>
                </a:lnTo>
                <a:lnTo>
                  <a:pt x="348776" y="36711"/>
                </a:lnTo>
                <a:lnTo>
                  <a:pt x="349640" y="41573"/>
                </a:lnTo>
                <a:lnTo>
                  <a:pt x="350216" y="47671"/>
                </a:lnTo>
                <a:lnTo>
                  <a:pt x="350601" y="54595"/>
                </a:lnTo>
                <a:lnTo>
                  <a:pt x="351027" y="69907"/>
                </a:lnTo>
                <a:lnTo>
                  <a:pt x="351368" y="253222"/>
                </a:lnTo>
                <a:lnTo>
                  <a:pt x="351368" y="2313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423"/>
          <p:cNvSpPr/>
          <p:nvPr/>
        </p:nvSpPr>
        <p:spPr>
          <a:xfrm>
            <a:off x="6663690" y="3934777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8572" y="8573"/>
                </a:moveTo>
                <a:lnTo>
                  <a:pt x="8572" y="4022"/>
                </a:lnTo>
                <a:lnTo>
                  <a:pt x="7620" y="2681"/>
                </a:lnTo>
                <a:lnTo>
                  <a:pt x="6033" y="178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424"/>
          <p:cNvSpPr/>
          <p:nvPr/>
        </p:nvSpPr>
        <p:spPr>
          <a:xfrm>
            <a:off x="6878107" y="3977792"/>
            <a:ext cx="625688" cy="291313"/>
          </a:xfrm>
          <a:custGeom>
            <a:avLst/>
            <a:gdLst/>
            <a:ahLst/>
            <a:cxnLst/>
            <a:rect l="0" t="0" r="0" b="0"/>
            <a:pathLst>
              <a:path w="625688" h="291313">
                <a:moveTo>
                  <a:pt x="8468" y="102718"/>
                </a:moveTo>
                <a:lnTo>
                  <a:pt x="1087" y="110098"/>
                </a:lnTo>
                <a:lnTo>
                  <a:pt x="425" y="113300"/>
                </a:lnTo>
                <a:lnTo>
                  <a:pt x="52" y="120458"/>
                </a:lnTo>
                <a:lnTo>
                  <a:pt x="0" y="123117"/>
                </a:lnTo>
                <a:lnTo>
                  <a:pt x="918" y="124890"/>
                </a:lnTo>
                <a:lnTo>
                  <a:pt x="2482" y="126072"/>
                </a:lnTo>
                <a:lnTo>
                  <a:pt x="4477" y="126859"/>
                </a:lnTo>
                <a:lnTo>
                  <a:pt x="5807" y="128337"/>
                </a:lnTo>
                <a:lnTo>
                  <a:pt x="6694" y="130275"/>
                </a:lnTo>
                <a:lnTo>
                  <a:pt x="7679" y="134968"/>
                </a:lnTo>
                <a:lnTo>
                  <a:pt x="8117" y="140229"/>
                </a:lnTo>
                <a:lnTo>
                  <a:pt x="10139" y="142013"/>
                </a:lnTo>
                <a:lnTo>
                  <a:pt x="13392" y="143202"/>
                </a:lnTo>
                <a:lnTo>
                  <a:pt x="27749" y="145110"/>
                </a:lnTo>
                <a:lnTo>
                  <a:pt x="45649" y="145487"/>
                </a:lnTo>
                <a:lnTo>
                  <a:pt x="52933" y="145539"/>
                </a:lnTo>
                <a:lnTo>
                  <a:pt x="61885" y="143022"/>
                </a:lnTo>
                <a:lnTo>
                  <a:pt x="77635" y="136250"/>
                </a:lnTo>
                <a:lnTo>
                  <a:pt x="83154" y="133645"/>
                </a:lnTo>
                <a:lnTo>
                  <a:pt x="87786" y="130003"/>
                </a:lnTo>
                <a:lnTo>
                  <a:pt x="91827" y="125671"/>
                </a:lnTo>
                <a:lnTo>
                  <a:pt x="95472" y="120877"/>
                </a:lnTo>
                <a:lnTo>
                  <a:pt x="99808" y="115777"/>
                </a:lnTo>
                <a:lnTo>
                  <a:pt x="104604" y="110471"/>
                </a:lnTo>
                <a:lnTo>
                  <a:pt x="115013" y="99496"/>
                </a:lnTo>
                <a:lnTo>
                  <a:pt x="125988" y="88268"/>
                </a:lnTo>
                <a:lnTo>
                  <a:pt x="130630" y="82607"/>
                </a:lnTo>
                <a:lnTo>
                  <a:pt x="134676" y="76928"/>
                </a:lnTo>
                <a:lnTo>
                  <a:pt x="138327" y="71237"/>
                </a:lnTo>
                <a:lnTo>
                  <a:pt x="141713" y="65538"/>
                </a:lnTo>
                <a:lnTo>
                  <a:pt x="144923" y="59834"/>
                </a:lnTo>
                <a:lnTo>
                  <a:pt x="151029" y="48416"/>
                </a:lnTo>
                <a:lnTo>
                  <a:pt x="156918" y="36991"/>
                </a:lnTo>
                <a:lnTo>
                  <a:pt x="160171" y="28103"/>
                </a:lnTo>
                <a:lnTo>
                  <a:pt x="161616" y="20978"/>
                </a:lnTo>
                <a:lnTo>
                  <a:pt x="162259" y="14637"/>
                </a:lnTo>
                <a:lnTo>
                  <a:pt x="161478" y="11612"/>
                </a:lnTo>
                <a:lnTo>
                  <a:pt x="158070" y="5711"/>
                </a:lnTo>
                <a:lnTo>
                  <a:pt x="155827" y="3757"/>
                </a:lnTo>
                <a:lnTo>
                  <a:pt x="153380" y="2454"/>
                </a:lnTo>
                <a:lnTo>
                  <a:pt x="148121" y="1006"/>
                </a:lnTo>
                <a:lnTo>
                  <a:pt x="129599" y="0"/>
                </a:lnTo>
                <a:lnTo>
                  <a:pt x="119136" y="2455"/>
                </a:lnTo>
                <a:lnTo>
                  <a:pt x="102536" y="9193"/>
                </a:lnTo>
                <a:lnTo>
                  <a:pt x="85553" y="17221"/>
                </a:lnTo>
                <a:lnTo>
                  <a:pt x="74160" y="23762"/>
                </a:lnTo>
                <a:lnTo>
                  <a:pt x="68455" y="28173"/>
                </a:lnTo>
                <a:lnTo>
                  <a:pt x="62746" y="33018"/>
                </a:lnTo>
                <a:lnTo>
                  <a:pt x="57989" y="38154"/>
                </a:lnTo>
                <a:lnTo>
                  <a:pt x="53864" y="43483"/>
                </a:lnTo>
                <a:lnTo>
                  <a:pt x="35850" y="70274"/>
                </a:lnTo>
                <a:lnTo>
                  <a:pt x="31485" y="77279"/>
                </a:lnTo>
                <a:lnTo>
                  <a:pt x="27623" y="83853"/>
                </a:lnTo>
                <a:lnTo>
                  <a:pt x="24095" y="90141"/>
                </a:lnTo>
                <a:lnTo>
                  <a:pt x="20791" y="97191"/>
                </a:lnTo>
                <a:lnTo>
                  <a:pt x="17636" y="104748"/>
                </a:lnTo>
                <a:lnTo>
                  <a:pt x="14580" y="112644"/>
                </a:lnTo>
                <a:lnTo>
                  <a:pt x="12542" y="120765"/>
                </a:lnTo>
                <a:lnTo>
                  <a:pt x="11184" y="129037"/>
                </a:lnTo>
                <a:lnTo>
                  <a:pt x="10278" y="137409"/>
                </a:lnTo>
                <a:lnTo>
                  <a:pt x="9674" y="145848"/>
                </a:lnTo>
                <a:lnTo>
                  <a:pt x="9272" y="154331"/>
                </a:lnTo>
                <a:lnTo>
                  <a:pt x="8826" y="171377"/>
                </a:lnTo>
                <a:lnTo>
                  <a:pt x="8626" y="188478"/>
                </a:lnTo>
                <a:lnTo>
                  <a:pt x="9526" y="197039"/>
                </a:lnTo>
                <a:lnTo>
                  <a:pt x="11078" y="205603"/>
                </a:lnTo>
                <a:lnTo>
                  <a:pt x="13066" y="214171"/>
                </a:lnTo>
                <a:lnTo>
                  <a:pt x="16296" y="221787"/>
                </a:lnTo>
                <a:lnTo>
                  <a:pt x="20354" y="228770"/>
                </a:lnTo>
                <a:lnTo>
                  <a:pt x="24963" y="235330"/>
                </a:lnTo>
                <a:lnTo>
                  <a:pt x="28990" y="240656"/>
                </a:lnTo>
                <a:lnTo>
                  <a:pt x="36004" y="249113"/>
                </a:lnTo>
                <a:lnTo>
                  <a:pt x="40160" y="253655"/>
                </a:lnTo>
                <a:lnTo>
                  <a:pt x="49858" y="263781"/>
                </a:lnTo>
                <a:lnTo>
                  <a:pt x="60519" y="272092"/>
                </a:lnTo>
                <a:lnTo>
                  <a:pt x="66028" y="275641"/>
                </a:lnTo>
                <a:lnTo>
                  <a:pt x="77230" y="279585"/>
                </a:lnTo>
                <a:lnTo>
                  <a:pt x="88559" y="282290"/>
                </a:lnTo>
                <a:lnTo>
                  <a:pt x="106599" y="288216"/>
                </a:lnTo>
                <a:lnTo>
                  <a:pt x="121614" y="289936"/>
                </a:lnTo>
                <a:lnTo>
                  <a:pt x="135272" y="290701"/>
                </a:lnTo>
                <a:lnTo>
                  <a:pt x="141582" y="290905"/>
                </a:lnTo>
                <a:lnTo>
                  <a:pt x="153672" y="288592"/>
                </a:lnTo>
                <a:lnTo>
                  <a:pt x="171189" y="281934"/>
                </a:lnTo>
                <a:lnTo>
                  <a:pt x="188444" y="273929"/>
                </a:lnTo>
                <a:lnTo>
                  <a:pt x="199899" y="267394"/>
                </a:lnTo>
                <a:lnTo>
                  <a:pt x="205621" y="262984"/>
                </a:lnTo>
                <a:lnTo>
                  <a:pt x="217059" y="253957"/>
                </a:lnTo>
                <a:lnTo>
                  <a:pt x="228493" y="246770"/>
                </a:lnTo>
                <a:lnTo>
                  <a:pt x="239924" y="237861"/>
                </a:lnTo>
                <a:lnTo>
                  <a:pt x="245640" y="232818"/>
                </a:lnTo>
                <a:lnTo>
                  <a:pt x="250402" y="227551"/>
                </a:lnTo>
                <a:lnTo>
                  <a:pt x="254530" y="222135"/>
                </a:lnTo>
                <a:lnTo>
                  <a:pt x="272550" y="195204"/>
                </a:lnTo>
                <a:lnTo>
                  <a:pt x="276915" y="187235"/>
                </a:lnTo>
                <a:lnTo>
                  <a:pt x="280777" y="179065"/>
                </a:lnTo>
                <a:lnTo>
                  <a:pt x="284305" y="170761"/>
                </a:lnTo>
                <a:lnTo>
                  <a:pt x="288562" y="163320"/>
                </a:lnTo>
                <a:lnTo>
                  <a:pt x="293304" y="156454"/>
                </a:lnTo>
                <a:lnTo>
                  <a:pt x="298372" y="149972"/>
                </a:lnTo>
                <a:lnTo>
                  <a:pt x="301749" y="141841"/>
                </a:lnTo>
                <a:lnTo>
                  <a:pt x="304001" y="132610"/>
                </a:lnTo>
                <a:lnTo>
                  <a:pt x="305502" y="122646"/>
                </a:lnTo>
                <a:lnTo>
                  <a:pt x="307456" y="114098"/>
                </a:lnTo>
                <a:lnTo>
                  <a:pt x="309710" y="106495"/>
                </a:lnTo>
                <a:lnTo>
                  <a:pt x="320173" y="76053"/>
                </a:lnTo>
                <a:lnTo>
                  <a:pt x="321999" y="68748"/>
                </a:lnTo>
                <a:lnTo>
                  <a:pt x="323216" y="61974"/>
                </a:lnTo>
                <a:lnTo>
                  <a:pt x="324027" y="55553"/>
                </a:lnTo>
                <a:lnTo>
                  <a:pt x="325521" y="49367"/>
                </a:lnTo>
                <a:lnTo>
                  <a:pt x="327469" y="43338"/>
                </a:lnTo>
                <a:lnTo>
                  <a:pt x="329720" y="37414"/>
                </a:lnTo>
                <a:lnTo>
                  <a:pt x="331221" y="32512"/>
                </a:lnTo>
                <a:lnTo>
                  <a:pt x="332889" y="24525"/>
                </a:lnTo>
                <a:lnTo>
                  <a:pt x="333630" y="17800"/>
                </a:lnTo>
                <a:lnTo>
                  <a:pt x="334188" y="8969"/>
                </a:lnTo>
                <a:lnTo>
                  <a:pt x="334212" y="13134"/>
                </a:lnTo>
                <a:lnTo>
                  <a:pt x="335168" y="14420"/>
                </a:lnTo>
                <a:lnTo>
                  <a:pt x="336758" y="15277"/>
                </a:lnTo>
                <a:lnTo>
                  <a:pt x="338771" y="15849"/>
                </a:lnTo>
                <a:lnTo>
                  <a:pt x="341065" y="18135"/>
                </a:lnTo>
                <a:lnTo>
                  <a:pt x="346154" y="25755"/>
                </a:lnTo>
                <a:lnTo>
                  <a:pt x="347892" y="30455"/>
                </a:lnTo>
                <a:lnTo>
                  <a:pt x="349050" y="35492"/>
                </a:lnTo>
                <a:lnTo>
                  <a:pt x="349823" y="40756"/>
                </a:lnTo>
                <a:lnTo>
                  <a:pt x="350338" y="47122"/>
                </a:lnTo>
                <a:lnTo>
                  <a:pt x="350681" y="54224"/>
                </a:lnTo>
                <a:lnTo>
                  <a:pt x="351062" y="69735"/>
                </a:lnTo>
                <a:lnTo>
                  <a:pt x="351327" y="111462"/>
                </a:lnTo>
                <a:lnTo>
                  <a:pt x="352293" y="119978"/>
                </a:lnTo>
                <a:lnTo>
                  <a:pt x="353890" y="128512"/>
                </a:lnTo>
                <a:lnTo>
                  <a:pt x="355906" y="137059"/>
                </a:lnTo>
                <a:lnTo>
                  <a:pt x="357251" y="145614"/>
                </a:lnTo>
                <a:lnTo>
                  <a:pt x="358148" y="154175"/>
                </a:lnTo>
                <a:lnTo>
                  <a:pt x="358745" y="162740"/>
                </a:lnTo>
                <a:lnTo>
                  <a:pt x="359144" y="171308"/>
                </a:lnTo>
                <a:lnTo>
                  <a:pt x="359586" y="188447"/>
                </a:lnTo>
                <a:lnTo>
                  <a:pt x="359835" y="209611"/>
                </a:lnTo>
                <a:lnTo>
                  <a:pt x="360823" y="216842"/>
                </a:lnTo>
                <a:lnTo>
                  <a:pt x="362433" y="224521"/>
                </a:lnTo>
                <a:lnTo>
                  <a:pt x="364460" y="232497"/>
                </a:lnTo>
                <a:lnTo>
                  <a:pt x="365811" y="238767"/>
                </a:lnTo>
                <a:lnTo>
                  <a:pt x="366712" y="243900"/>
                </a:lnTo>
                <a:lnTo>
                  <a:pt x="367712" y="252143"/>
                </a:lnTo>
                <a:lnTo>
                  <a:pt x="368156" y="258981"/>
                </a:lnTo>
                <a:lnTo>
                  <a:pt x="368355" y="265195"/>
                </a:lnTo>
                <a:lnTo>
                  <a:pt x="368512" y="274122"/>
                </a:lnTo>
                <a:lnTo>
                  <a:pt x="368512" y="229066"/>
                </a:lnTo>
                <a:lnTo>
                  <a:pt x="369466" y="221240"/>
                </a:lnTo>
                <a:lnTo>
                  <a:pt x="371053" y="213165"/>
                </a:lnTo>
                <a:lnTo>
                  <a:pt x="373064" y="204924"/>
                </a:lnTo>
                <a:lnTo>
                  <a:pt x="374404" y="196573"/>
                </a:lnTo>
                <a:lnTo>
                  <a:pt x="375298" y="188148"/>
                </a:lnTo>
                <a:lnTo>
                  <a:pt x="375894" y="179674"/>
                </a:lnTo>
                <a:lnTo>
                  <a:pt x="377243" y="170214"/>
                </a:lnTo>
                <a:lnTo>
                  <a:pt x="379096" y="160098"/>
                </a:lnTo>
                <a:lnTo>
                  <a:pt x="381284" y="149544"/>
                </a:lnTo>
                <a:lnTo>
                  <a:pt x="384646" y="139650"/>
                </a:lnTo>
                <a:lnTo>
                  <a:pt x="388794" y="130197"/>
                </a:lnTo>
                <a:lnTo>
                  <a:pt x="404586" y="99044"/>
                </a:lnTo>
                <a:lnTo>
                  <a:pt x="408754" y="92649"/>
                </a:lnTo>
                <a:lnTo>
                  <a:pt x="413437" y="86480"/>
                </a:lnTo>
                <a:lnTo>
                  <a:pt x="418466" y="80463"/>
                </a:lnTo>
                <a:lnTo>
                  <a:pt x="423722" y="74546"/>
                </a:lnTo>
                <a:lnTo>
                  <a:pt x="434642" y="62892"/>
                </a:lnTo>
                <a:lnTo>
                  <a:pt x="445846" y="53902"/>
                </a:lnTo>
                <a:lnTo>
                  <a:pt x="456223" y="46732"/>
                </a:lnTo>
                <a:lnTo>
                  <a:pt x="464009" y="40370"/>
                </a:lnTo>
                <a:lnTo>
                  <a:pt x="478300" y="31434"/>
                </a:lnTo>
                <a:lnTo>
                  <a:pt x="486522" y="28173"/>
                </a:lnTo>
                <a:lnTo>
                  <a:pt x="494304" y="26724"/>
                </a:lnTo>
                <a:lnTo>
                  <a:pt x="504112" y="26081"/>
                </a:lnTo>
                <a:lnTo>
                  <a:pt x="508442" y="26861"/>
                </a:lnTo>
                <a:lnTo>
                  <a:pt x="515794" y="30269"/>
                </a:lnTo>
                <a:lnTo>
                  <a:pt x="525288" y="37542"/>
                </a:lnTo>
                <a:lnTo>
                  <a:pt x="534133" y="45730"/>
                </a:lnTo>
                <a:lnTo>
                  <a:pt x="547337" y="58739"/>
                </a:lnTo>
                <a:lnTo>
                  <a:pt x="551546" y="63874"/>
                </a:lnTo>
                <a:lnTo>
                  <a:pt x="555305" y="69202"/>
                </a:lnTo>
                <a:lnTo>
                  <a:pt x="558763" y="74659"/>
                </a:lnTo>
                <a:lnTo>
                  <a:pt x="561069" y="81154"/>
                </a:lnTo>
                <a:lnTo>
                  <a:pt x="562606" y="88342"/>
                </a:lnTo>
                <a:lnTo>
                  <a:pt x="563631" y="95991"/>
                </a:lnTo>
                <a:lnTo>
                  <a:pt x="565266" y="103948"/>
                </a:lnTo>
                <a:lnTo>
                  <a:pt x="567309" y="112111"/>
                </a:lnTo>
                <a:lnTo>
                  <a:pt x="569624" y="120410"/>
                </a:lnTo>
                <a:lnTo>
                  <a:pt x="571166" y="128800"/>
                </a:lnTo>
                <a:lnTo>
                  <a:pt x="572195" y="137251"/>
                </a:lnTo>
                <a:lnTo>
                  <a:pt x="572880" y="145742"/>
                </a:lnTo>
                <a:lnTo>
                  <a:pt x="573338" y="154261"/>
                </a:lnTo>
                <a:lnTo>
                  <a:pt x="573846" y="171346"/>
                </a:lnTo>
                <a:lnTo>
                  <a:pt x="574217" y="222737"/>
                </a:lnTo>
                <a:lnTo>
                  <a:pt x="574252" y="267802"/>
                </a:lnTo>
                <a:lnTo>
                  <a:pt x="576157" y="270877"/>
                </a:lnTo>
                <a:lnTo>
                  <a:pt x="586035" y="279754"/>
                </a:lnTo>
                <a:lnTo>
                  <a:pt x="587823" y="282654"/>
                </a:lnTo>
                <a:lnTo>
                  <a:pt x="589014" y="285541"/>
                </a:lnTo>
                <a:lnTo>
                  <a:pt x="590761" y="287465"/>
                </a:lnTo>
                <a:lnTo>
                  <a:pt x="592878" y="288747"/>
                </a:lnTo>
                <a:lnTo>
                  <a:pt x="595243" y="289602"/>
                </a:lnTo>
                <a:lnTo>
                  <a:pt x="614317" y="291162"/>
                </a:lnTo>
                <a:lnTo>
                  <a:pt x="625687" y="291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425"/>
          <p:cNvSpPr/>
          <p:nvPr/>
        </p:nvSpPr>
        <p:spPr>
          <a:xfrm>
            <a:off x="7606738" y="3814867"/>
            <a:ext cx="214240" cy="471335"/>
          </a:xfrm>
          <a:custGeom>
            <a:avLst/>
            <a:gdLst/>
            <a:ahLst/>
            <a:cxnLst/>
            <a:rect l="0" t="0" r="0" b="0"/>
            <a:pathLst>
              <a:path w="214240" h="471335">
                <a:moveTo>
                  <a:pt x="8499" y="8468"/>
                </a:moveTo>
                <a:lnTo>
                  <a:pt x="31" y="0"/>
                </a:lnTo>
                <a:lnTo>
                  <a:pt x="4509" y="4477"/>
                </a:lnTo>
                <a:lnTo>
                  <a:pt x="4886" y="6760"/>
                </a:lnTo>
                <a:lnTo>
                  <a:pt x="4185" y="9234"/>
                </a:lnTo>
                <a:lnTo>
                  <a:pt x="2766" y="11836"/>
                </a:lnTo>
                <a:lnTo>
                  <a:pt x="1189" y="17267"/>
                </a:lnTo>
                <a:lnTo>
                  <a:pt x="300" y="28220"/>
                </a:lnTo>
                <a:lnTo>
                  <a:pt x="93" y="38201"/>
                </a:lnTo>
                <a:lnTo>
                  <a:pt x="0" y="48988"/>
                </a:lnTo>
                <a:lnTo>
                  <a:pt x="2499" y="60132"/>
                </a:lnTo>
                <a:lnTo>
                  <a:pt x="5832" y="72387"/>
                </a:lnTo>
                <a:lnTo>
                  <a:pt x="6722" y="79655"/>
                </a:lnTo>
                <a:lnTo>
                  <a:pt x="7314" y="87359"/>
                </a:lnTo>
                <a:lnTo>
                  <a:pt x="7709" y="95352"/>
                </a:lnTo>
                <a:lnTo>
                  <a:pt x="8148" y="111853"/>
                </a:lnTo>
                <a:lnTo>
                  <a:pt x="8453" y="150023"/>
                </a:lnTo>
                <a:lnTo>
                  <a:pt x="8498" y="239853"/>
                </a:lnTo>
                <a:lnTo>
                  <a:pt x="9452" y="248450"/>
                </a:lnTo>
                <a:lnTo>
                  <a:pt x="11038" y="257038"/>
                </a:lnTo>
                <a:lnTo>
                  <a:pt x="13050" y="265621"/>
                </a:lnTo>
                <a:lnTo>
                  <a:pt x="14390" y="274201"/>
                </a:lnTo>
                <a:lnTo>
                  <a:pt x="15284" y="282778"/>
                </a:lnTo>
                <a:lnTo>
                  <a:pt x="15880" y="291354"/>
                </a:lnTo>
                <a:lnTo>
                  <a:pt x="16278" y="299928"/>
                </a:lnTo>
                <a:lnTo>
                  <a:pt x="16719" y="317076"/>
                </a:lnTo>
                <a:lnTo>
                  <a:pt x="17789" y="325649"/>
                </a:lnTo>
                <a:lnTo>
                  <a:pt x="19455" y="334222"/>
                </a:lnTo>
                <a:lnTo>
                  <a:pt x="21518" y="342795"/>
                </a:lnTo>
                <a:lnTo>
                  <a:pt x="22893" y="351367"/>
                </a:lnTo>
                <a:lnTo>
                  <a:pt x="23810" y="359940"/>
                </a:lnTo>
                <a:lnTo>
                  <a:pt x="24422" y="368512"/>
                </a:lnTo>
                <a:lnTo>
                  <a:pt x="27641" y="383118"/>
                </a:lnTo>
                <a:lnTo>
                  <a:pt x="31295" y="395958"/>
                </a:lnTo>
                <a:lnTo>
                  <a:pt x="32918" y="408016"/>
                </a:lnTo>
                <a:lnTo>
                  <a:pt x="36179" y="419725"/>
                </a:lnTo>
                <a:lnTo>
                  <a:pt x="40804" y="431278"/>
                </a:lnTo>
                <a:lnTo>
                  <a:pt x="46034" y="442764"/>
                </a:lnTo>
                <a:lnTo>
                  <a:pt x="49783" y="455389"/>
                </a:lnTo>
                <a:lnTo>
                  <a:pt x="52214" y="458815"/>
                </a:lnTo>
                <a:lnTo>
                  <a:pt x="55740" y="462052"/>
                </a:lnTo>
                <a:lnTo>
                  <a:pt x="65985" y="469540"/>
                </a:lnTo>
                <a:lnTo>
                  <a:pt x="72466" y="470564"/>
                </a:lnTo>
                <a:lnTo>
                  <a:pt x="76861" y="470836"/>
                </a:lnTo>
                <a:lnTo>
                  <a:pt x="84285" y="471140"/>
                </a:lnTo>
                <a:lnTo>
                  <a:pt x="93819" y="471311"/>
                </a:lnTo>
                <a:lnTo>
                  <a:pt x="96812" y="471334"/>
                </a:lnTo>
                <a:lnTo>
                  <a:pt x="99759" y="470398"/>
                </a:lnTo>
                <a:lnTo>
                  <a:pt x="105574" y="466818"/>
                </a:lnTo>
                <a:lnTo>
                  <a:pt x="109411" y="464529"/>
                </a:lnTo>
                <a:lnTo>
                  <a:pt x="113874" y="462051"/>
                </a:lnTo>
                <a:lnTo>
                  <a:pt x="118754" y="459446"/>
                </a:lnTo>
                <a:lnTo>
                  <a:pt x="122960" y="456758"/>
                </a:lnTo>
                <a:lnTo>
                  <a:pt x="126717" y="454013"/>
                </a:lnTo>
                <a:lnTo>
                  <a:pt x="130173" y="451230"/>
                </a:lnTo>
                <a:lnTo>
                  <a:pt x="134383" y="447470"/>
                </a:lnTo>
                <a:lnTo>
                  <a:pt x="144140" y="438212"/>
                </a:lnTo>
                <a:lnTo>
                  <a:pt x="160342" y="422290"/>
                </a:lnTo>
                <a:lnTo>
                  <a:pt x="164973" y="416747"/>
                </a:lnTo>
                <a:lnTo>
                  <a:pt x="169012" y="411146"/>
                </a:lnTo>
                <a:lnTo>
                  <a:pt x="172659" y="405507"/>
                </a:lnTo>
                <a:lnTo>
                  <a:pt x="179249" y="394162"/>
                </a:lnTo>
                <a:lnTo>
                  <a:pt x="182340" y="388470"/>
                </a:lnTo>
                <a:lnTo>
                  <a:pt x="186305" y="383722"/>
                </a:lnTo>
                <a:lnTo>
                  <a:pt x="190854" y="379605"/>
                </a:lnTo>
                <a:lnTo>
                  <a:pt x="195791" y="375908"/>
                </a:lnTo>
                <a:lnTo>
                  <a:pt x="200036" y="372490"/>
                </a:lnTo>
                <a:lnTo>
                  <a:pt x="203818" y="369259"/>
                </a:lnTo>
                <a:lnTo>
                  <a:pt x="214239" y="3599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426"/>
          <p:cNvSpPr/>
          <p:nvPr/>
        </p:nvSpPr>
        <p:spPr>
          <a:xfrm>
            <a:off x="7520971" y="3874770"/>
            <a:ext cx="385732" cy="77153"/>
          </a:xfrm>
          <a:custGeom>
            <a:avLst/>
            <a:gdLst/>
            <a:ahLst/>
            <a:cxnLst/>
            <a:rect l="0" t="0" r="0" b="0"/>
            <a:pathLst>
              <a:path w="385732" h="77153">
                <a:moveTo>
                  <a:pt x="8541" y="77152"/>
                </a:moveTo>
                <a:lnTo>
                  <a:pt x="0" y="77152"/>
                </a:lnTo>
                <a:lnTo>
                  <a:pt x="7352" y="77152"/>
                </a:lnTo>
                <a:lnTo>
                  <a:pt x="9653" y="76200"/>
                </a:lnTo>
                <a:lnTo>
                  <a:pt x="13093" y="74612"/>
                </a:lnTo>
                <a:lnTo>
                  <a:pt x="17290" y="72601"/>
                </a:lnTo>
                <a:lnTo>
                  <a:pt x="27035" y="70367"/>
                </a:lnTo>
                <a:lnTo>
                  <a:pt x="38669" y="69374"/>
                </a:lnTo>
                <a:lnTo>
                  <a:pt x="53363" y="68933"/>
                </a:lnTo>
                <a:lnTo>
                  <a:pt x="61283" y="67862"/>
                </a:lnTo>
                <a:lnTo>
                  <a:pt x="69419" y="66197"/>
                </a:lnTo>
                <a:lnTo>
                  <a:pt x="77701" y="64134"/>
                </a:lnTo>
                <a:lnTo>
                  <a:pt x="85128" y="61805"/>
                </a:lnTo>
                <a:lnTo>
                  <a:pt x="91984" y="59301"/>
                </a:lnTo>
                <a:lnTo>
                  <a:pt x="98460" y="56679"/>
                </a:lnTo>
                <a:lnTo>
                  <a:pt x="106587" y="54931"/>
                </a:lnTo>
                <a:lnTo>
                  <a:pt x="115815" y="53766"/>
                </a:lnTo>
                <a:lnTo>
                  <a:pt x="125777" y="52989"/>
                </a:lnTo>
                <a:lnTo>
                  <a:pt x="135277" y="50565"/>
                </a:lnTo>
                <a:lnTo>
                  <a:pt x="144466" y="47045"/>
                </a:lnTo>
                <a:lnTo>
                  <a:pt x="153450" y="42793"/>
                </a:lnTo>
                <a:lnTo>
                  <a:pt x="163249" y="39006"/>
                </a:lnTo>
                <a:lnTo>
                  <a:pt x="173592" y="35529"/>
                </a:lnTo>
                <a:lnTo>
                  <a:pt x="184298" y="32258"/>
                </a:lnTo>
                <a:lnTo>
                  <a:pt x="206353" y="26084"/>
                </a:lnTo>
                <a:lnTo>
                  <a:pt x="217569" y="23104"/>
                </a:lnTo>
                <a:lnTo>
                  <a:pt x="228855" y="21118"/>
                </a:lnTo>
                <a:lnTo>
                  <a:pt x="240190" y="19793"/>
                </a:lnTo>
                <a:lnTo>
                  <a:pt x="251556" y="18910"/>
                </a:lnTo>
                <a:lnTo>
                  <a:pt x="261991" y="17369"/>
                </a:lnTo>
                <a:lnTo>
                  <a:pt x="271806" y="15389"/>
                </a:lnTo>
                <a:lnTo>
                  <a:pt x="281206" y="13117"/>
                </a:lnTo>
                <a:lnTo>
                  <a:pt x="290329" y="11602"/>
                </a:lnTo>
                <a:lnTo>
                  <a:pt x="299271" y="10592"/>
                </a:lnTo>
                <a:lnTo>
                  <a:pt x="308089" y="9919"/>
                </a:lnTo>
                <a:lnTo>
                  <a:pt x="316824" y="8517"/>
                </a:lnTo>
                <a:lnTo>
                  <a:pt x="325506" y="6631"/>
                </a:lnTo>
                <a:lnTo>
                  <a:pt x="334151" y="4420"/>
                </a:lnTo>
                <a:lnTo>
                  <a:pt x="340866" y="2947"/>
                </a:lnTo>
                <a:lnTo>
                  <a:pt x="350869" y="1310"/>
                </a:lnTo>
                <a:lnTo>
                  <a:pt x="361030" y="582"/>
                </a:lnTo>
                <a:lnTo>
                  <a:pt x="373972" y="115"/>
                </a:lnTo>
                <a:lnTo>
                  <a:pt x="3857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427"/>
          <p:cNvSpPr/>
          <p:nvPr/>
        </p:nvSpPr>
        <p:spPr>
          <a:xfrm>
            <a:off x="1623530" y="4183379"/>
            <a:ext cx="186677" cy="255792"/>
          </a:xfrm>
          <a:custGeom>
            <a:avLst/>
            <a:gdLst/>
            <a:ahLst/>
            <a:cxnLst/>
            <a:rect l="0" t="0" r="0" b="0"/>
            <a:pathLst>
              <a:path w="186677" h="255792">
                <a:moveTo>
                  <a:pt x="170979" y="51436"/>
                </a:moveTo>
                <a:lnTo>
                  <a:pt x="166429" y="46885"/>
                </a:lnTo>
                <a:lnTo>
                  <a:pt x="164135" y="45544"/>
                </a:lnTo>
                <a:lnTo>
                  <a:pt x="159048" y="44055"/>
                </a:lnTo>
                <a:lnTo>
                  <a:pt x="153612" y="40853"/>
                </a:lnTo>
                <a:lnTo>
                  <a:pt x="150828" y="38665"/>
                </a:lnTo>
                <a:lnTo>
                  <a:pt x="147068" y="36254"/>
                </a:lnTo>
                <a:lnTo>
                  <a:pt x="142656" y="33695"/>
                </a:lnTo>
                <a:lnTo>
                  <a:pt x="137810" y="31036"/>
                </a:lnTo>
                <a:lnTo>
                  <a:pt x="133626" y="29263"/>
                </a:lnTo>
                <a:lnTo>
                  <a:pt x="129885" y="28082"/>
                </a:lnTo>
                <a:lnTo>
                  <a:pt x="126438" y="27294"/>
                </a:lnTo>
                <a:lnTo>
                  <a:pt x="122235" y="25816"/>
                </a:lnTo>
                <a:lnTo>
                  <a:pt x="117528" y="23878"/>
                </a:lnTo>
                <a:lnTo>
                  <a:pt x="112485" y="21634"/>
                </a:lnTo>
                <a:lnTo>
                  <a:pt x="107218" y="20138"/>
                </a:lnTo>
                <a:lnTo>
                  <a:pt x="101802" y="19141"/>
                </a:lnTo>
                <a:lnTo>
                  <a:pt x="96286" y="18476"/>
                </a:lnTo>
                <a:lnTo>
                  <a:pt x="91656" y="18032"/>
                </a:lnTo>
                <a:lnTo>
                  <a:pt x="87618" y="17737"/>
                </a:lnTo>
                <a:lnTo>
                  <a:pt x="83972" y="17540"/>
                </a:lnTo>
                <a:lnTo>
                  <a:pt x="80590" y="18361"/>
                </a:lnTo>
                <a:lnTo>
                  <a:pt x="77382" y="19861"/>
                </a:lnTo>
                <a:lnTo>
                  <a:pt x="74291" y="21813"/>
                </a:lnTo>
                <a:lnTo>
                  <a:pt x="71278" y="23115"/>
                </a:lnTo>
                <a:lnTo>
                  <a:pt x="68317" y="23983"/>
                </a:lnTo>
                <a:lnTo>
                  <a:pt x="65390" y="24561"/>
                </a:lnTo>
                <a:lnTo>
                  <a:pt x="61534" y="25899"/>
                </a:lnTo>
                <a:lnTo>
                  <a:pt x="57058" y="27744"/>
                </a:lnTo>
                <a:lnTo>
                  <a:pt x="52170" y="29926"/>
                </a:lnTo>
                <a:lnTo>
                  <a:pt x="47958" y="33286"/>
                </a:lnTo>
                <a:lnTo>
                  <a:pt x="44198" y="37431"/>
                </a:lnTo>
                <a:lnTo>
                  <a:pt x="40738" y="42099"/>
                </a:lnTo>
                <a:lnTo>
                  <a:pt x="37479" y="47117"/>
                </a:lnTo>
                <a:lnTo>
                  <a:pt x="34354" y="52366"/>
                </a:lnTo>
                <a:lnTo>
                  <a:pt x="31319" y="57771"/>
                </a:lnTo>
                <a:lnTo>
                  <a:pt x="25405" y="68856"/>
                </a:lnTo>
                <a:lnTo>
                  <a:pt x="22495" y="74479"/>
                </a:lnTo>
                <a:lnTo>
                  <a:pt x="20555" y="80133"/>
                </a:lnTo>
                <a:lnTo>
                  <a:pt x="19261" y="85808"/>
                </a:lnTo>
                <a:lnTo>
                  <a:pt x="18399" y="91495"/>
                </a:lnTo>
                <a:lnTo>
                  <a:pt x="16872" y="98144"/>
                </a:lnTo>
                <a:lnTo>
                  <a:pt x="14901" y="105435"/>
                </a:lnTo>
                <a:lnTo>
                  <a:pt x="12635" y="113153"/>
                </a:lnTo>
                <a:lnTo>
                  <a:pt x="10171" y="120203"/>
                </a:lnTo>
                <a:lnTo>
                  <a:pt x="7577" y="126808"/>
                </a:lnTo>
                <a:lnTo>
                  <a:pt x="4894" y="133117"/>
                </a:lnTo>
                <a:lnTo>
                  <a:pt x="3106" y="140179"/>
                </a:lnTo>
                <a:lnTo>
                  <a:pt x="1914" y="147746"/>
                </a:lnTo>
                <a:lnTo>
                  <a:pt x="1119" y="155647"/>
                </a:lnTo>
                <a:lnTo>
                  <a:pt x="589" y="162820"/>
                </a:lnTo>
                <a:lnTo>
                  <a:pt x="236" y="169507"/>
                </a:lnTo>
                <a:lnTo>
                  <a:pt x="0" y="175870"/>
                </a:lnTo>
                <a:lnTo>
                  <a:pt x="796" y="182017"/>
                </a:lnTo>
                <a:lnTo>
                  <a:pt x="2279" y="188020"/>
                </a:lnTo>
                <a:lnTo>
                  <a:pt x="4220" y="193927"/>
                </a:lnTo>
                <a:lnTo>
                  <a:pt x="6466" y="199770"/>
                </a:lnTo>
                <a:lnTo>
                  <a:pt x="8917" y="205570"/>
                </a:lnTo>
                <a:lnTo>
                  <a:pt x="11503" y="211342"/>
                </a:lnTo>
                <a:lnTo>
                  <a:pt x="16916" y="222835"/>
                </a:lnTo>
                <a:lnTo>
                  <a:pt x="19693" y="228567"/>
                </a:lnTo>
                <a:lnTo>
                  <a:pt x="22497" y="233341"/>
                </a:lnTo>
                <a:lnTo>
                  <a:pt x="28152" y="241185"/>
                </a:lnTo>
                <a:lnTo>
                  <a:pt x="31946" y="243658"/>
                </a:lnTo>
                <a:lnTo>
                  <a:pt x="36381" y="245306"/>
                </a:lnTo>
                <a:lnTo>
                  <a:pt x="41242" y="246405"/>
                </a:lnTo>
                <a:lnTo>
                  <a:pt x="45435" y="248090"/>
                </a:lnTo>
                <a:lnTo>
                  <a:pt x="49183" y="250167"/>
                </a:lnTo>
                <a:lnTo>
                  <a:pt x="52635" y="252503"/>
                </a:lnTo>
                <a:lnTo>
                  <a:pt x="56841" y="254060"/>
                </a:lnTo>
                <a:lnTo>
                  <a:pt x="61549" y="255099"/>
                </a:lnTo>
                <a:lnTo>
                  <a:pt x="66593" y="255791"/>
                </a:lnTo>
                <a:lnTo>
                  <a:pt x="71861" y="255300"/>
                </a:lnTo>
                <a:lnTo>
                  <a:pt x="77278" y="254021"/>
                </a:lnTo>
                <a:lnTo>
                  <a:pt x="82794" y="252215"/>
                </a:lnTo>
                <a:lnTo>
                  <a:pt x="88377" y="250058"/>
                </a:lnTo>
                <a:lnTo>
                  <a:pt x="94003" y="247668"/>
                </a:lnTo>
                <a:lnTo>
                  <a:pt x="105335" y="242472"/>
                </a:lnTo>
                <a:lnTo>
                  <a:pt x="116722" y="236989"/>
                </a:lnTo>
                <a:lnTo>
                  <a:pt x="122425" y="233240"/>
                </a:lnTo>
                <a:lnTo>
                  <a:pt x="128132" y="228836"/>
                </a:lnTo>
                <a:lnTo>
                  <a:pt x="133842" y="223995"/>
                </a:lnTo>
                <a:lnTo>
                  <a:pt x="138601" y="218863"/>
                </a:lnTo>
                <a:lnTo>
                  <a:pt x="142727" y="213536"/>
                </a:lnTo>
                <a:lnTo>
                  <a:pt x="146429" y="208080"/>
                </a:lnTo>
                <a:lnTo>
                  <a:pt x="149850" y="201585"/>
                </a:lnTo>
                <a:lnTo>
                  <a:pt x="153083" y="194398"/>
                </a:lnTo>
                <a:lnTo>
                  <a:pt x="156191" y="186749"/>
                </a:lnTo>
                <a:lnTo>
                  <a:pt x="160168" y="178792"/>
                </a:lnTo>
                <a:lnTo>
                  <a:pt x="164724" y="170630"/>
                </a:lnTo>
                <a:lnTo>
                  <a:pt x="169667" y="162331"/>
                </a:lnTo>
                <a:lnTo>
                  <a:pt x="172962" y="153941"/>
                </a:lnTo>
                <a:lnTo>
                  <a:pt x="175159" y="145490"/>
                </a:lnTo>
                <a:lnTo>
                  <a:pt x="176623" y="136998"/>
                </a:lnTo>
                <a:lnTo>
                  <a:pt x="178552" y="129432"/>
                </a:lnTo>
                <a:lnTo>
                  <a:pt x="180790" y="122484"/>
                </a:lnTo>
                <a:lnTo>
                  <a:pt x="183235" y="115946"/>
                </a:lnTo>
                <a:lnTo>
                  <a:pt x="184865" y="108730"/>
                </a:lnTo>
                <a:lnTo>
                  <a:pt x="185951" y="101062"/>
                </a:lnTo>
                <a:lnTo>
                  <a:pt x="186676" y="93092"/>
                </a:lnTo>
                <a:lnTo>
                  <a:pt x="186206" y="85874"/>
                </a:lnTo>
                <a:lnTo>
                  <a:pt x="184941" y="79157"/>
                </a:lnTo>
                <a:lnTo>
                  <a:pt x="183144" y="72774"/>
                </a:lnTo>
                <a:lnTo>
                  <a:pt x="180994" y="66614"/>
                </a:lnTo>
                <a:lnTo>
                  <a:pt x="178609" y="60602"/>
                </a:lnTo>
                <a:lnTo>
                  <a:pt x="176065" y="54689"/>
                </a:lnTo>
                <a:lnTo>
                  <a:pt x="173418" y="49795"/>
                </a:lnTo>
                <a:lnTo>
                  <a:pt x="167936" y="41816"/>
                </a:lnTo>
                <a:lnTo>
                  <a:pt x="162324" y="35095"/>
                </a:lnTo>
                <a:lnTo>
                  <a:pt x="159494" y="31969"/>
                </a:lnTo>
                <a:lnTo>
                  <a:pt x="155703" y="28933"/>
                </a:lnTo>
                <a:lnTo>
                  <a:pt x="151270" y="25957"/>
                </a:lnTo>
                <a:lnTo>
                  <a:pt x="146410" y="23020"/>
                </a:lnTo>
                <a:lnTo>
                  <a:pt x="141265" y="20109"/>
                </a:lnTo>
                <a:lnTo>
                  <a:pt x="130468" y="14335"/>
                </a:lnTo>
                <a:lnTo>
                  <a:pt x="113679" y="5730"/>
                </a:lnTo>
                <a:lnTo>
                  <a:pt x="108967" y="3820"/>
                </a:lnTo>
                <a:lnTo>
                  <a:pt x="104873" y="2547"/>
                </a:lnTo>
                <a:lnTo>
                  <a:pt x="96009" y="503"/>
                </a:lnTo>
                <a:lnTo>
                  <a:pt x="92257" y="224"/>
                </a:lnTo>
                <a:lnTo>
                  <a:pt x="86638" y="45"/>
                </a:lnTo>
                <a:lnTo>
                  <a:pt x="7668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428"/>
          <p:cNvSpPr/>
          <p:nvPr/>
        </p:nvSpPr>
        <p:spPr>
          <a:xfrm>
            <a:off x="1820227" y="4089082"/>
            <a:ext cx="274321" cy="317136"/>
          </a:xfrm>
          <a:custGeom>
            <a:avLst/>
            <a:gdLst/>
            <a:ahLst/>
            <a:cxnLst/>
            <a:rect l="0" t="0" r="0" b="0"/>
            <a:pathLst>
              <a:path w="274321" h="317136">
                <a:moveTo>
                  <a:pt x="0" y="77153"/>
                </a:moveTo>
                <a:lnTo>
                  <a:pt x="7381" y="84533"/>
                </a:lnTo>
                <a:lnTo>
                  <a:pt x="13123" y="87735"/>
                </a:lnTo>
                <a:lnTo>
                  <a:pt x="17321" y="89923"/>
                </a:lnTo>
                <a:lnTo>
                  <a:pt x="24526" y="97433"/>
                </a:lnTo>
                <a:lnTo>
                  <a:pt x="31855" y="107121"/>
                </a:lnTo>
                <a:lnTo>
                  <a:pt x="36477" y="112372"/>
                </a:lnTo>
                <a:lnTo>
                  <a:pt x="41463" y="117777"/>
                </a:lnTo>
                <a:lnTo>
                  <a:pt x="45739" y="123286"/>
                </a:lnTo>
                <a:lnTo>
                  <a:pt x="49543" y="128863"/>
                </a:lnTo>
                <a:lnTo>
                  <a:pt x="53031" y="134486"/>
                </a:lnTo>
                <a:lnTo>
                  <a:pt x="56309" y="141092"/>
                </a:lnTo>
                <a:lnTo>
                  <a:pt x="59447" y="148354"/>
                </a:lnTo>
                <a:lnTo>
                  <a:pt x="62491" y="156053"/>
                </a:lnTo>
                <a:lnTo>
                  <a:pt x="66426" y="163090"/>
                </a:lnTo>
                <a:lnTo>
                  <a:pt x="70954" y="169687"/>
                </a:lnTo>
                <a:lnTo>
                  <a:pt x="75878" y="175990"/>
                </a:lnTo>
                <a:lnTo>
                  <a:pt x="80113" y="183049"/>
                </a:lnTo>
                <a:lnTo>
                  <a:pt x="83888" y="190612"/>
                </a:lnTo>
                <a:lnTo>
                  <a:pt x="87358" y="198512"/>
                </a:lnTo>
                <a:lnTo>
                  <a:pt x="91576" y="205684"/>
                </a:lnTo>
                <a:lnTo>
                  <a:pt x="96293" y="212370"/>
                </a:lnTo>
                <a:lnTo>
                  <a:pt x="101343" y="218733"/>
                </a:lnTo>
                <a:lnTo>
                  <a:pt x="105662" y="225832"/>
                </a:lnTo>
                <a:lnTo>
                  <a:pt x="109494" y="233422"/>
                </a:lnTo>
                <a:lnTo>
                  <a:pt x="116291" y="248523"/>
                </a:lnTo>
                <a:lnTo>
                  <a:pt x="122487" y="261585"/>
                </a:lnTo>
                <a:lnTo>
                  <a:pt x="128416" y="271200"/>
                </a:lnTo>
                <a:lnTo>
                  <a:pt x="131331" y="275097"/>
                </a:lnTo>
                <a:lnTo>
                  <a:pt x="133274" y="279601"/>
                </a:lnTo>
                <a:lnTo>
                  <a:pt x="134569" y="284508"/>
                </a:lnTo>
                <a:lnTo>
                  <a:pt x="135433" y="289685"/>
                </a:lnTo>
                <a:lnTo>
                  <a:pt x="137913" y="294088"/>
                </a:lnTo>
                <a:lnTo>
                  <a:pt x="145750" y="301521"/>
                </a:lnTo>
                <a:lnTo>
                  <a:pt x="148602" y="304837"/>
                </a:lnTo>
                <a:lnTo>
                  <a:pt x="150503" y="307999"/>
                </a:lnTo>
                <a:lnTo>
                  <a:pt x="151770" y="311060"/>
                </a:lnTo>
                <a:lnTo>
                  <a:pt x="153568" y="313102"/>
                </a:lnTo>
                <a:lnTo>
                  <a:pt x="155718" y="314462"/>
                </a:lnTo>
                <a:lnTo>
                  <a:pt x="161463" y="316645"/>
                </a:lnTo>
                <a:lnTo>
                  <a:pt x="169442" y="317076"/>
                </a:lnTo>
                <a:lnTo>
                  <a:pt x="174685" y="317135"/>
                </a:lnTo>
                <a:lnTo>
                  <a:pt x="176464" y="316199"/>
                </a:lnTo>
                <a:lnTo>
                  <a:pt x="177650" y="314622"/>
                </a:lnTo>
                <a:lnTo>
                  <a:pt x="181860" y="305311"/>
                </a:lnTo>
                <a:lnTo>
                  <a:pt x="191815" y="285099"/>
                </a:lnTo>
                <a:lnTo>
                  <a:pt x="193599" y="279601"/>
                </a:lnTo>
                <a:lnTo>
                  <a:pt x="194789" y="274031"/>
                </a:lnTo>
                <a:lnTo>
                  <a:pt x="195582" y="268412"/>
                </a:lnTo>
                <a:lnTo>
                  <a:pt x="197063" y="261809"/>
                </a:lnTo>
                <a:lnTo>
                  <a:pt x="199003" y="254549"/>
                </a:lnTo>
                <a:lnTo>
                  <a:pt x="201248" y="246852"/>
                </a:lnTo>
                <a:lnTo>
                  <a:pt x="211697" y="208075"/>
                </a:lnTo>
                <a:lnTo>
                  <a:pt x="217277" y="189633"/>
                </a:lnTo>
                <a:lnTo>
                  <a:pt x="237179" y="128648"/>
                </a:lnTo>
                <a:lnTo>
                  <a:pt x="242890" y="111470"/>
                </a:lnTo>
                <a:lnTo>
                  <a:pt x="244794" y="102888"/>
                </a:lnTo>
                <a:lnTo>
                  <a:pt x="246064" y="94309"/>
                </a:lnTo>
                <a:lnTo>
                  <a:pt x="246910" y="85733"/>
                </a:lnTo>
                <a:lnTo>
                  <a:pt x="248427" y="77158"/>
                </a:lnTo>
                <a:lnTo>
                  <a:pt x="250390" y="68584"/>
                </a:lnTo>
                <a:lnTo>
                  <a:pt x="252652" y="60010"/>
                </a:lnTo>
                <a:lnTo>
                  <a:pt x="255112" y="53342"/>
                </a:lnTo>
                <a:lnTo>
                  <a:pt x="257705" y="47944"/>
                </a:lnTo>
                <a:lnTo>
                  <a:pt x="260386" y="43393"/>
                </a:lnTo>
                <a:lnTo>
                  <a:pt x="262173" y="38454"/>
                </a:lnTo>
                <a:lnTo>
                  <a:pt x="263364" y="33256"/>
                </a:lnTo>
                <a:lnTo>
                  <a:pt x="264159" y="27886"/>
                </a:lnTo>
                <a:lnTo>
                  <a:pt x="267581" y="19379"/>
                </a:lnTo>
                <a:lnTo>
                  <a:pt x="272989" y="10707"/>
                </a:lnTo>
                <a:lnTo>
                  <a:pt x="273728" y="6981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429"/>
          <p:cNvSpPr/>
          <p:nvPr/>
        </p:nvSpPr>
        <p:spPr>
          <a:xfrm>
            <a:off x="2137409" y="4064063"/>
            <a:ext cx="642939" cy="298824"/>
          </a:xfrm>
          <a:custGeom>
            <a:avLst/>
            <a:gdLst/>
            <a:ahLst/>
            <a:cxnLst/>
            <a:rect l="0" t="0" r="0" b="0"/>
            <a:pathLst>
              <a:path w="642939" h="298824">
                <a:moveTo>
                  <a:pt x="0" y="127889"/>
                </a:moveTo>
                <a:lnTo>
                  <a:pt x="0" y="139821"/>
                </a:lnTo>
                <a:lnTo>
                  <a:pt x="953" y="141558"/>
                </a:lnTo>
                <a:lnTo>
                  <a:pt x="2541" y="142717"/>
                </a:lnTo>
                <a:lnTo>
                  <a:pt x="4551" y="143489"/>
                </a:lnTo>
                <a:lnTo>
                  <a:pt x="5892" y="145909"/>
                </a:lnTo>
                <a:lnTo>
                  <a:pt x="7381" y="153678"/>
                </a:lnTo>
                <a:lnTo>
                  <a:pt x="10583" y="160941"/>
                </a:lnTo>
                <a:lnTo>
                  <a:pt x="15182" y="167344"/>
                </a:lnTo>
                <a:lnTo>
                  <a:pt x="23125" y="176304"/>
                </a:lnTo>
                <a:lnTo>
                  <a:pt x="28693" y="182109"/>
                </a:lnTo>
                <a:lnTo>
                  <a:pt x="39423" y="187865"/>
                </a:lnTo>
                <a:lnTo>
                  <a:pt x="51811" y="193598"/>
                </a:lnTo>
                <a:lnTo>
                  <a:pt x="60493" y="199320"/>
                </a:lnTo>
                <a:lnTo>
                  <a:pt x="70066" y="202499"/>
                </a:lnTo>
                <a:lnTo>
                  <a:pt x="86166" y="204288"/>
                </a:lnTo>
                <a:lnTo>
                  <a:pt x="103001" y="204819"/>
                </a:lnTo>
                <a:lnTo>
                  <a:pt x="108672" y="204893"/>
                </a:lnTo>
                <a:lnTo>
                  <a:pt x="120054" y="202435"/>
                </a:lnTo>
                <a:lnTo>
                  <a:pt x="147434" y="193097"/>
                </a:lnTo>
                <a:lnTo>
                  <a:pt x="158554" y="187668"/>
                </a:lnTo>
                <a:lnTo>
                  <a:pt x="167624" y="181127"/>
                </a:lnTo>
                <a:lnTo>
                  <a:pt x="178005" y="171871"/>
                </a:lnTo>
                <a:lnTo>
                  <a:pt x="188968" y="163947"/>
                </a:lnTo>
                <a:lnTo>
                  <a:pt x="200191" y="156297"/>
                </a:lnTo>
                <a:lnTo>
                  <a:pt x="205851" y="151590"/>
                </a:lnTo>
                <a:lnTo>
                  <a:pt x="211529" y="146547"/>
                </a:lnTo>
                <a:lnTo>
                  <a:pt x="216267" y="141281"/>
                </a:lnTo>
                <a:lnTo>
                  <a:pt x="220378" y="135864"/>
                </a:lnTo>
                <a:lnTo>
                  <a:pt x="224071" y="130348"/>
                </a:lnTo>
                <a:lnTo>
                  <a:pt x="227486" y="124766"/>
                </a:lnTo>
                <a:lnTo>
                  <a:pt x="230715" y="119140"/>
                </a:lnTo>
                <a:lnTo>
                  <a:pt x="236843" y="107808"/>
                </a:lnTo>
                <a:lnTo>
                  <a:pt x="242741" y="96422"/>
                </a:lnTo>
                <a:lnTo>
                  <a:pt x="244695" y="90718"/>
                </a:lnTo>
                <a:lnTo>
                  <a:pt x="245998" y="85011"/>
                </a:lnTo>
                <a:lnTo>
                  <a:pt x="246866" y="79301"/>
                </a:lnTo>
                <a:lnTo>
                  <a:pt x="246492" y="73590"/>
                </a:lnTo>
                <a:lnTo>
                  <a:pt x="245291" y="67877"/>
                </a:lnTo>
                <a:lnTo>
                  <a:pt x="243538" y="62164"/>
                </a:lnTo>
                <a:lnTo>
                  <a:pt x="241589" y="53275"/>
                </a:lnTo>
                <a:lnTo>
                  <a:pt x="241070" y="49571"/>
                </a:lnTo>
                <a:lnTo>
                  <a:pt x="239771" y="46150"/>
                </a:lnTo>
                <a:lnTo>
                  <a:pt x="235788" y="39808"/>
                </a:lnTo>
                <a:lnTo>
                  <a:pt x="228190" y="30883"/>
                </a:lnTo>
                <a:lnTo>
                  <a:pt x="225469" y="28928"/>
                </a:lnTo>
                <a:lnTo>
                  <a:pt x="219906" y="26757"/>
                </a:lnTo>
                <a:lnTo>
                  <a:pt x="216137" y="27130"/>
                </a:lnTo>
                <a:lnTo>
                  <a:pt x="206869" y="30085"/>
                </a:lnTo>
                <a:lnTo>
                  <a:pt x="198939" y="34573"/>
                </a:lnTo>
                <a:lnTo>
                  <a:pt x="191288" y="40695"/>
                </a:lnTo>
                <a:lnTo>
                  <a:pt x="181537" y="49766"/>
                </a:lnTo>
                <a:lnTo>
                  <a:pt x="177222" y="54852"/>
                </a:lnTo>
                <a:lnTo>
                  <a:pt x="173393" y="60148"/>
                </a:lnTo>
                <a:lnTo>
                  <a:pt x="169888" y="65584"/>
                </a:lnTo>
                <a:lnTo>
                  <a:pt x="166599" y="71112"/>
                </a:lnTo>
                <a:lnTo>
                  <a:pt x="163454" y="76703"/>
                </a:lnTo>
                <a:lnTo>
                  <a:pt x="160404" y="82335"/>
                </a:lnTo>
                <a:lnTo>
                  <a:pt x="157419" y="88947"/>
                </a:lnTo>
                <a:lnTo>
                  <a:pt x="154476" y="96213"/>
                </a:lnTo>
                <a:lnTo>
                  <a:pt x="151562" y="103914"/>
                </a:lnTo>
                <a:lnTo>
                  <a:pt x="148666" y="110953"/>
                </a:lnTo>
                <a:lnTo>
                  <a:pt x="145784" y="117551"/>
                </a:lnTo>
                <a:lnTo>
                  <a:pt x="142909" y="123855"/>
                </a:lnTo>
                <a:lnTo>
                  <a:pt x="140040" y="130914"/>
                </a:lnTo>
                <a:lnTo>
                  <a:pt x="137176" y="138478"/>
                </a:lnTo>
                <a:lnTo>
                  <a:pt x="134313" y="146379"/>
                </a:lnTo>
                <a:lnTo>
                  <a:pt x="132405" y="154503"/>
                </a:lnTo>
                <a:lnTo>
                  <a:pt x="131132" y="162777"/>
                </a:lnTo>
                <a:lnTo>
                  <a:pt x="130284" y="171150"/>
                </a:lnTo>
                <a:lnTo>
                  <a:pt x="129719" y="179589"/>
                </a:lnTo>
                <a:lnTo>
                  <a:pt x="129342" y="188074"/>
                </a:lnTo>
                <a:lnTo>
                  <a:pt x="129091" y="196587"/>
                </a:lnTo>
                <a:lnTo>
                  <a:pt x="129876" y="204168"/>
                </a:lnTo>
                <a:lnTo>
                  <a:pt x="131351" y="211127"/>
                </a:lnTo>
                <a:lnTo>
                  <a:pt x="135531" y="224891"/>
                </a:lnTo>
                <a:lnTo>
                  <a:pt x="140564" y="240534"/>
                </a:lnTo>
                <a:lnTo>
                  <a:pt x="143239" y="246801"/>
                </a:lnTo>
                <a:lnTo>
                  <a:pt x="145976" y="251931"/>
                </a:lnTo>
                <a:lnTo>
                  <a:pt x="151556" y="261124"/>
                </a:lnTo>
                <a:lnTo>
                  <a:pt x="154377" y="266242"/>
                </a:lnTo>
                <a:lnTo>
                  <a:pt x="157211" y="271559"/>
                </a:lnTo>
                <a:lnTo>
                  <a:pt x="165439" y="280007"/>
                </a:lnTo>
                <a:lnTo>
                  <a:pt x="174494" y="285985"/>
                </a:lnTo>
                <a:lnTo>
                  <a:pt x="181693" y="288641"/>
                </a:lnTo>
                <a:lnTo>
                  <a:pt x="200920" y="290347"/>
                </a:lnTo>
                <a:lnTo>
                  <a:pt x="211853" y="290580"/>
                </a:lnTo>
                <a:lnTo>
                  <a:pt x="223062" y="288144"/>
                </a:lnTo>
                <a:lnTo>
                  <a:pt x="228718" y="286161"/>
                </a:lnTo>
                <a:lnTo>
                  <a:pt x="240083" y="278877"/>
                </a:lnTo>
                <a:lnTo>
                  <a:pt x="252436" y="270242"/>
                </a:lnTo>
                <a:lnTo>
                  <a:pt x="267451" y="263230"/>
                </a:lnTo>
                <a:lnTo>
                  <a:pt x="274504" y="258121"/>
                </a:lnTo>
                <a:lnTo>
                  <a:pt x="281110" y="251858"/>
                </a:lnTo>
                <a:lnTo>
                  <a:pt x="287419" y="244825"/>
                </a:lnTo>
                <a:lnTo>
                  <a:pt x="299510" y="231930"/>
                </a:lnTo>
                <a:lnTo>
                  <a:pt x="305401" y="225825"/>
                </a:lnTo>
                <a:lnTo>
                  <a:pt x="311233" y="218897"/>
                </a:lnTo>
                <a:lnTo>
                  <a:pt x="317027" y="211421"/>
                </a:lnTo>
                <a:lnTo>
                  <a:pt x="322794" y="203579"/>
                </a:lnTo>
                <a:lnTo>
                  <a:pt x="327591" y="194542"/>
                </a:lnTo>
                <a:lnTo>
                  <a:pt x="331742" y="184707"/>
                </a:lnTo>
                <a:lnTo>
                  <a:pt x="335461" y="174340"/>
                </a:lnTo>
                <a:lnTo>
                  <a:pt x="338894" y="165524"/>
                </a:lnTo>
                <a:lnTo>
                  <a:pt x="342134" y="157742"/>
                </a:lnTo>
                <a:lnTo>
                  <a:pt x="345247" y="150648"/>
                </a:lnTo>
                <a:lnTo>
                  <a:pt x="348275" y="143062"/>
                </a:lnTo>
                <a:lnTo>
                  <a:pt x="354179" y="127013"/>
                </a:lnTo>
                <a:lnTo>
                  <a:pt x="356135" y="119685"/>
                </a:lnTo>
                <a:lnTo>
                  <a:pt x="357438" y="112894"/>
                </a:lnTo>
                <a:lnTo>
                  <a:pt x="358307" y="106463"/>
                </a:lnTo>
                <a:lnTo>
                  <a:pt x="358887" y="100270"/>
                </a:lnTo>
                <a:lnTo>
                  <a:pt x="359273" y="94236"/>
                </a:lnTo>
                <a:lnTo>
                  <a:pt x="359531" y="88309"/>
                </a:lnTo>
                <a:lnTo>
                  <a:pt x="360655" y="82452"/>
                </a:lnTo>
                <a:lnTo>
                  <a:pt x="362357" y="76643"/>
                </a:lnTo>
                <a:lnTo>
                  <a:pt x="364444" y="70865"/>
                </a:lnTo>
                <a:lnTo>
                  <a:pt x="366763" y="61905"/>
                </a:lnTo>
                <a:lnTo>
                  <a:pt x="368252" y="52943"/>
                </a:lnTo>
                <a:lnTo>
                  <a:pt x="368546" y="46233"/>
                </a:lnTo>
                <a:lnTo>
                  <a:pt x="368586" y="48100"/>
                </a:lnTo>
                <a:lnTo>
                  <a:pt x="369549" y="48979"/>
                </a:lnTo>
                <a:lnTo>
                  <a:pt x="371144" y="49565"/>
                </a:lnTo>
                <a:lnTo>
                  <a:pt x="373159" y="49956"/>
                </a:lnTo>
                <a:lnTo>
                  <a:pt x="374503" y="51169"/>
                </a:lnTo>
                <a:lnTo>
                  <a:pt x="375399" y="52929"/>
                </a:lnTo>
                <a:lnTo>
                  <a:pt x="377347" y="58379"/>
                </a:lnTo>
                <a:lnTo>
                  <a:pt x="381388" y="67150"/>
                </a:lnTo>
                <a:lnTo>
                  <a:pt x="384751" y="72157"/>
                </a:lnTo>
                <a:lnTo>
                  <a:pt x="388898" y="77399"/>
                </a:lnTo>
                <a:lnTo>
                  <a:pt x="393568" y="82799"/>
                </a:lnTo>
                <a:lnTo>
                  <a:pt x="397634" y="88304"/>
                </a:lnTo>
                <a:lnTo>
                  <a:pt x="401297" y="93879"/>
                </a:lnTo>
                <a:lnTo>
                  <a:pt x="404691" y="99501"/>
                </a:lnTo>
                <a:lnTo>
                  <a:pt x="407907" y="106106"/>
                </a:lnTo>
                <a:lnTo>
                  <a:pt x="411003" y="113367"/>
                </a:lnTo>
                <a:lnTo>
                  <a:pt x="414020" y="121066"/>
                </a:lnTo>
                <a:lnTo>
                  <a:pt x="419911" y="137239"/>
                </a:lnTo>
                <a:lnTo>
                  <a:pt x="422816" y="145552"/>
                </a:lnTo>
                <a:lnTo>
                  <a:pt x="426658" y="153952"/>
                </a:lnTo>
                <a:lnTo>
                  <a:pt x="431124" y="162409"/>
                </a:lnTo>
                <a:lnTo>
                  <a:pt x="436006" y="170905"/>
                </a:lnTo>
                <a:lnTo>
                  <a:pt x="440213" y="179426"/>
                </a:lnTo>
                <a:lnTo>
                  <a:pt x="443971" y="187965"/>
                </a:lnTo>
                <a:lnTo>
                  <a:pt x="447428" y="196514"/>
                </a:lnTo>
                <a:lnTo>
                  <a:pt x="453810" y="213634"/>
                </a:lnTo>
                <a:lnTo>
                  <a:pt x="456845" y="222200"/>
                </a:lnTo>
                <a:lnTo>
                  <a:pt x="458869" y="229816"/>
                </a:lnTo>
                <a:lnTo>
                  <a:pt x="460217" y="236798"/>
                </a:lnTo>
                <a:lnTo>
                  <a:pt x="461117" y="243358"/>
                </a:lnTo>
                <a:lnTo>
                  <a:pt x="462669" y="249636"/>
                </a:lnTo>
                <a:lnTo>
                  <a:pt x="464656" y="255726"/>
                </a:lnTo>
                <a:lnTo>
                  <a:pt x="466933" y="261691"/>
                </a:lnTo>
                <a:lnTo>
                  <a:pt x="469464" y="270859"/>
                </a:lnTo>
                <a:lnTo>
                  <a:pt x="470588" y="278109"/>
                </a:lnTo>
                <a:lnTo>
                  <a:pt x="471088" y="284506"/>
                </a:lnTo>
                <a:lnTo>
                  <a:pt x="470269" y="287545"/>
                </a:lnTo>
                <a:lnTo>
                  <a:pt x="464650" y="296727"/>
                </a:lnTo>
                <a:lnTo>
                  <a:pt x="464072" y="297598"/>
                </a:lnTo>
                <a:lnTo>
                  <a:pt x="462734" y="298178"/>
                </a:lnTo>
                <a:lnTo>
                  <a:pt x="458707" y="298823"/>
                </a:lnTo>
                <a:lnTo>
                  <a:pt x="456300" y="298042"/>
                </a:lnTo>
                <a:lnTo>
                  <a:pt x="451085" y="294636"/>
                </a:lnTo>
                <a:lnTo>
                  <a:pt x="445593" y="287406"/>
                </a:lnTo>
                <a:lnTo>
                  <a:pt x="442794" y="282811"/>
                </a:lnTo>
                <a:lnTo>
                  <a:pt x="439977" y="277843"/>
                </a:lnTo>
                <a:lnTo>
                  <a:pt x="434305" y="267243"/>
                </a:lnTo>
                <a:lnTo>
                  <a:pt x="431459" y="260797"/>
                </a:lnTo>
                <a:lnTo>
                  <a:pt x="428610" y="253642"/>
                </a:lnTo>
                <a:lnTo>
                  <a:pt x="425758" y="246014"/>
                </a:lnTo>
                <a:lnTo>
                  <a:pt x="423856" y="238072"/>
                </a:lnTo>
                <a:lnTo>
                  <a:pt x="422589" y="229919"/>
                </a:lnTo>
                <a:lnTo>
                  <a:pt x="421743" y="221627"/>
                </a:lnTo>
                <a:lnTo>
                  <a:pt x="421180" y="213241"/>
                </a:lnTo>
                <a:lnTo>
                  <a:pt x="420804" y="204793"/>
                </a:lnTo>
                <a:lnTo>
                  <a:pt x="420554" y="196303"/>
                </a:lnTo>
                <a:lnTo>
                  <a:pt x="421339" y="186834"/>
                </a:lnTo>
                <a:lnTo>
                  <a:pt x="422816" y="176710"/>
                </a:lnTo>
                <a:lnTo>
                  <a:pt x="424752" y="166152"/>
                </a:lnTo>
                <a:lnTo>
                  <a:pt x="427948" y="155302"/>
                </a:lnTo>
                <a:lnTo>
                  <a:pt x="431984" y="144260"/>
                </a:lnTo>
                <a:lnTo>
                  <a:pt x="436580" y="133088"/>
                </a:lnTo>
                <a:lnTo>
                  <a:pt x="441548" y="121830"/>
                </a:lnTo>
                <a:lnTo>
                  <a:pt x="452149" y="99161"/>
                </a:lnTo>
                <a:lnTo>
                  <a:pt x="458595" y="88735"/>
                </a:lnTo>
                <a:lnTo>
                  <a:pt x="465750" y="78926"/>
                </a:lnTo>
                <a:lnTo>
                  <a:pt x="473378" y="69530"/>
                </a:lnTo>
                <a:lnTo>
                  <a:pt x="481320" y="60408"/>
                </a:lnTo>
                <a:lnTo>
                  <a:pt x="489473" y="51469"/>
                </a:lnTo>
                <a:lnTo>
                  <a:pt x="497766" y="42652"/>
                </a:lnTo>
                <a:lnTo>
                  <a:pt x="506151" y="34870"/>
                </a:lnTo>
                <a:lnTo>
                  <a:pt x="514600" y="27776"/>
                </a:lnTo>
                <a:lnTo>
                  <a:pt x="523089" y="21142"/>
                </a:lnTo>
                <a:lnTo>
                  <a:pt x="531606" y="15767"/>
                </a:lnTo>
                <a:lnTo>
                  <a:pt x="548690" y="7255"/>
                </a:lnTo>
                <a:lnTo>
                  <a:pt x="563268" y="2836"/>
                </a:lnTo>
                <a:lnTo>
                  <a:pt x="582184" y="349"/>
                </a:lnTo>
                <a:lnTo>
                  <a:pt x="588148" y="0"/>
                </a:lnTo>
                <a:lnTo>
                  <a:pt x="602394" y="2152"/>
                </a:lnTo>
                <a:lnTo>
                  <a:pt x="616346" y="6283"/>
                </a:lnTo>
                <a:lnTo>
                  <a:pt x="633064" y="14157"/>
                </a:lnTo>
                <a:lnTo>
                  <a:pt x="642938" y="164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430"/>
          <p:cNvSpPr/>
          <p:nvPr/>
        </p:nvSpPr>
        <p:spPr>
          <a:xfrm>
            <a:off x="1203007" y="4774882"/>
            <a:ext cx="300038" cy="385614"/>
          </a:xfrm>
          <a:custGeom>
            <a:avLst/>
            <a:gdLst/>
            <a:ahLst/>
            <a:cxnLst/>
            <a:rect l="0" t="0" r="0" b="0"/>
            <a:pathLst>
              <a:path w="300038" h="385614">
                <a:moveTo>
                  <a:pt x="300037" y="0"/>
                </a:moveTo>
                <a:lnTo>
                  <a:pt x="245733" y="0"/>
                </a:lnTo>
                <a:lnTo>
                  <a:pt x="237485" y="2540"/>
                </a:lnTo>
                <a:lnTo>
                  <a:pt x="228421" y="5892"/>
                </a:lnTo>
                <a:lnTo>
                  <a:pt x="221218" y="7381"/>
                </a:lnTo>
                <a:lnTo>
                  <a:pt x="212302" y="10583"/>
                </a:lnTo>
                <a:lnTo>
                  <a:pt x="207257" y="12770"/>
                </a:lnTo>
                <a:lnTo>
                  <a:pt x="202941" y="16134"/>
                </a:lnTo>
                <a:lnTo>
                  <a:pt x="195606" y="24950"/>
                </a:lnTo>
                <a:lnTo>
                  <a:pt x="186631" y="32679"/>
                </a:lnTo>
                <a:lnTo>
                  <a:pt x="181571" y="36074"/>
                </a:lnTo>
                <a:lnTo>
                  <a:pt x="176292" y="40242"/>
                </a:lnTo>
                <a:lnTo>
                  <a:pt x="170868" y="44925"/>
                </a:lnTo>
                <a:lnTo>
                  <a:pt x="165347" y="49953"/>
                </a:lnTo>
                <a:lnTo>
                  <a:pt x="159761" y="54257"/>
                </a:lnTo>
                <a:lnTo>
                  <a:pt x="154133" y="58079"/>
                </a:lnTo>
                <a:lnTo>
                  <a:pt x="148475" y="61579"/>
                </a:lnTo>
                <a:lnTo>
                  <a:pt x="126860" y="75607"/>
                </a:lnTo>
                <a:lnTo>
                  <a:pt x="120768" y="79932"/>
                </a:lnTo>
                <a:lnTo>
                  <a:pt x="111460" y="87278"/>
                </a:lnTo>
                <a:lnTo>
                  <a:pt x="105739" y="91523"/>
                </a:lnTo>
                <a:lnTo>
                  <a:pt x="91763" y="101320"/>
                </a:lnTo>
                <a:lnTo>
                  <a:pt x="85940" y="105646"/>
                </a:lnTo>
                <a:lnTo>
                  <a:pt x="76931" y="112994"/>
                </a:lnTo>
                <a:lnTo>
                  <a:pt x="69751" y="119435"/>
                </a:lnTo>
                <a:lnTo>
                  <a:pt x="63385" y="125472"/>
                </a:lnTo>
                <a:lnTo>
                  <a:pt x="53197" y="135433"/>
                </a:lnTo>
                <a:lnTo>
                  <a:pt x="52610" y="136961"/>
                </a:lnTo>
                <a:lnTo>
                  <a:pt x="51957" y="141199"/>
                </a:lnTo>
                <a:lnTo>
                  <a:pt x="52735" y="142710"/>
                </a:lnTo>
                <a:lnTo>
                  <a:pt x="54207" y="143718"/>
                </a:lnTo>
                <a:lnTo>
                  <a:pt x="56140" y="144389"/>
                </a:lnTo>
                <a:lnTo>
                  <a:pt x="60829" y="147676"/>
                </a:lnTo>
                <a:lnTo>
                  <a:pt x="63413" y="149886"/>
                </a:lnTo>
                <a:lnTo>
                  <a:pt x="66088" y="151359"/>
                </a:lnTo>
                <a:lnTo>
                  <a:pt x="75356" y="154384"/>
                </a:lnTo>
                <a:lnTo>
                  <a:pt x="84609" y="158468"/>
                </a:lnTo>
                <a:lnTo>
                  <a:pt x="89743" y="159938"/>
                </a:lnTo>
                <a:lnTo>
                  <a:pt x="95072" y="160918"/>
                </a:lnTo>
                <a:lnTo>
                  <a:pt x="100529" y="161571"/>
                </a:lnTo>
                <a:lnTo>
                  <a:pt x="106071" y="162959"/>
                </a:lnTo>
                <a:lnTo>
                  <a:pt x="111672" y="164837"/>
                </a:lnTo>
                <a:lnTo>
                  <a:pt x="117310" y="167041"/>
                </a:lnTo>
                <a:lnTo>
                  <a:pt x="131195" y="172031"/>
                </a:lnTo>
                <a:lnTo>
                  <a:pt x="163393" y="182995"/>
                </a:lnTo>
                <a:lnTo>
                  <a:pt x="170841" y="185814"/>
                </a:lnTo>
                <a:lnTo>
                  <a:pt x="177711" y="188646"/>
                </a:lnTo>
                <a:lnTo>
                  <a:pt x="184197" y="191487"/>
                </a:lnTo>
                <a:lnTo>
                  <a:pt x="191378" y="194333"/>
                </a:lnTo>
                <a:lnTo>
                  <a:pt x="206977" y="200036"/>
                </a:lnTo>
                <a:lnTo>
                  <a:pt x="214184" y="202890"/>
                </a:lnTo>
                <a:lnTo>
                  <a:pt x="220895" y="205745"/>
                </a:lnTo>
                <a:lnTo>
                  <a:pt x="227273" y="208601"/>
                </a:lnTo>
                <a:lnTo>
                  <a:pt x="234383" y="211457"/>
                </a:lnTo>
                <a:lnTo>
                  <a:pt x="249903" y="217171"/>
                </a:lnTo>
                <a:lnTo>
                  <a:pt x="256137" y="220028"/>
                </a:lnTo>
                <a:lnTo>
                  <a:pt x="261245" y="222886"/>
                </a:lnTo>
                <a:lnTo>
                  <a:pt x="265604" y="225743"/>
                </a:lnTo>
                <a:lnTo>
                  <a:pt x="272986" y="233998"/>
                </a:lnTo>
                <a:lnTo>
                  <a:pt x="279442" y="243064"/>
                </a:lnTo>
                <a:lnTo>
                  <a:pt x="288432" y="254476"/>
                </a:lnTo>
                <a:lnTo>
                  <a:pt x="294245" y="264231"/>
                </a:lnTo>
                <a:lnTo>
                  <a:pt x="297463" y="272376"/>
                </a:lnTo>
                <a:lnTo>
                  <a:pt x="299275" y="282317"/>
                </a:lnTo>
                <a:lnTo>
                  <a:pt x="299529" y="285366"/>
                </a:lnTo>
                <a:lnTo>
                  <a:pt x="297271" y="293835"/>
                </a:lnTo>
                <a:lnTo>
                  <a:pt x="293093" y="302996"/>
                </a:lnTo>
                <a:lnTo>
                  <a:pt x="284433" y="314461"/>
                </a:lnTo>
                <a:lnTo>
                  <a:pt x="275322" y="324228"/>
                </a:lnTo>
                <a:lnTo>
                  <a:pt x="259483" y="340437"/>
                </a:lnTo>
                <a:lnTo>
                  <a:pt x="253951" y="345068"/>
                </a:lnTo>
                <a:lnTo>
                  <a:pt x="248358" y="349107"/>
                </a:lnTo>
                <a:lnTo>
                  <a:pt x="242725" y="352753"/>
                </a:lnTo>
                <a:lnTo>
                  <a:pt x="236111" y="356136"/>
                </a:lnTo>
                <a:lnTo>
                  <a:pt x="228845" y="359344"/>
                </a:lnTo>
                <a:lnTo>
                  <a:pt x="221143" y="362435"/>
                </a:lnTo>
                <a:lnTo>
                  <a:pt x="204966" y="368410"/>
                </a:lnTo>
                <a:lnTo>
                  <a:pt x="171297" y="380007"/>
                </a:lnTo>
                <a:lnTo>
                  <a:pt x="163728" y="381925"/>
                </a:lnTo>
                <a:lnTo>
                  <a:pt x="156777" y="383205"/>
                </a:lnTo>
                <a:lnTo>
                  <a:pt x="150238" y="384057"/>
                </a:lnTo>
                <a:lnTo>
                  <a:pt x="143021" y="384625"/>
                </a:lnTo>
                <a:lnTo>
                  <a:pt x="135352" y="385005"/>
                </a:lnTo>
                <a:lnTo>
                  <a:pt x="119212" y="385426"/>
                </a:lnTo>
                <a:lnTo>
                  <a:pt x="102513" y="385613"/>
                </a:lnTo>
                <a:lnTo>
                  <a:pt x="95012" y="384710"/>
                </a:lnTo>
                <a:lnTo>
                  <a:pt x="88106" y="383156"/>
                </a:lnTo>
                <a:lnTo>
                  <a:pt x="81597" y="381168"/>
                </a:lnTo>
                <a:lnTo>
                  <a:pt x="75353" y="379842"/>
                </a:lnTo>
                <a:lnTo>
                  <a:pt x="69285" y="378958"/>
                </a:lnTo>
                <a:lnTo>
                  <a:pt x="63335" y="378369"/>
                </a:lnTo>
                <a:lnTo>
                  <a:pt x="57464" y="377023"/>
                </a:lnTo>
                <a:lnTo>
                  <a:pt x="51644" y="375174"/>
                </a:lnTo>
                <a:lnTo>
                  <a:pt x="45859" y="372989"/>
                </a:lnTo>
                <a:lnTo>
                  <a:pt x="40098" y="371531"/>
                </a:lnTo>
                <a:lnTo>
                  <a:pt x="34352" y="370560"/>
                </a:lnTo>
                <a:lnTo>
                  <a:pt x="28616" y="369912"/>
                </a:lnTo>
                <a:lnTo>
                  <a:pt x="19703" y="369193"/>
                </a:lnTo>
                <a:lnTo>
                  <a:pt x="15993" y="369002"/>
                </a:lnTo>
                <a:lnTo>
                  <a:pt x="12567" y="367921"/>
                </a:lnTo>
                <a:lnTo>
                  <a:pt x="4147" y="362802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431"/>
          <p:cNvSpPr/>
          <p:nvPr/>
        </p:nvSpPr>
        <p:spPr>
          <a:xfrm>
            <a:off x="1545907" y="4835287"/>
            <a:ext cx="394219" cy="470544"/>
          </a:xfrm>
          <a:custGeom>
            <a:avLst/>
            <a:gdLst/>
            <a:ahLst/>
            <a:cxnLst/>
            <a:rect l="0" t="0" r="0" b="0"/>
            <a:pathLst>
              <a:path w="394219" h="470544">
                <a:moveTo>
                  <a:pt x="0" y="102473"/>
                </a:moveTo>
                <a:lnTo>
                  <a:pt x="12770" y="115243"/>
                </a:lnTo>
                <a:lnTo>
                  <a:pt x="16133" y="116701"/>
                </a:lnTo>
                <a:lnTo>
                  <a:pt x="24950" y="118321"/>
                </a:lnTo>
                <a:lnTo>
                  <a:pt x="32679" y="121582"/>
                </a:lnTo>
                <a:lnTo>
                  <a:pt x="44925" y="128772"/>
                </a:lnTo>
                <a:lnTo>
                  <a:pt x="54257" y="134164"/>
                </a:lnTo>
                <a:lnTo>
                  <a:pt x="61579" y="139735"/>
                </a:lnTo>
                <a:lnTo>
                  <a:pt x="65818" y="141602"/>
                </a:lnTo>
                <a:lnTo>
                  <a:pt x="75607" y="143676"/>
                </a:lnTo>
                <a:lnTo>
                  <a:pt x="87278" y="144844"/>
                </a:lnTo>
                <a:lnTo>
                  <a:pt x="96258" y="145117"/>
                </a:lnTo>
                <a:lnTo>
                  <a:pt x="101319" y="145190"/>
                </a:lnTo>
                <a:lnTo>
                  <a:pt x="112023" y="142730"/>
                </a:lnTo>
                <a:lnTo>
                  <a:pt x="124083" y="138462"/>
                </a:lnTo>
                <a:lnTo>
                  <a:pt x="138968" y="133391"/>
                </a:lnTo>
                <a:lnTo>
                  <a:pt x="145985" y="130705"/>
                </a:lnTo>
                <a:lnTo>
                  <a:pt x="152569" y="127961"/>
                </a:lnTo>
                <a:lnTo>
                  <a:pt x="158862" y="125181"/>
                </a:lnTo>
                <a:lnTo>
                  <a:pt x="170936" y="119550"/>
                </a:lnTo>
                <a:lnTo>
                  <a:pt x="181699" y="113872"/>
                </a:lnTo>
                <a:lnTo>
                  <a:pt x="193113" y="105321"/>
                </a:lnTo>
                <a:lnTo>
                  <a:pt x="202528" y="96755"/>
                </a:lnTo>
                <a:lnTo>
                  <a:pt x="208440" y="91041"/>
                </a:lnTo>
                <a:lnTo>
                  <a:pt x="217123" y="77919"/>
                </a:lnTo>
                <a:lnTo>
                  <a:pt x="220324" y="69970"/>
                </a:lnTo>
                <a:lnTo>
                  <a:pt x="221747" y="62309"/>
                </a:lnTo>
                <a:lnTo>
                  <a:pt x="222548" y="48239"/>
                </a:lnTo>
                <a:lnTo>
                  <a:pt x="222735" y="40904"/>
                </a:lnTo>
                <a:lnTo>
                  <a:pt x="221832" y="37614"/>
                </a:lnTo>
                <a:lnTo>
                  <a:pt x="218290" y="31419"/>
                </a:lnTo>
                <a:lnTo>
                  <a:pt x="209207" y="19681"/>
                </a:lnTo>
                <a:lnTo>
                  <a:pt x="207281" y="13924"/>
                </a:lnTo>
                <a:lnTo>
                  <a:pt x="205815" y="12008"/>
                </a:lnTo>
                <a:lnTo>
                  <a:pt x="203885" y="10730"/>
                </a:lnTo>
                <a:lnTo>
                  <a:pt x="201646" y="9879"/>
                </a:lnTo>
                <a:lnTo>
                  <a:pt x="193944" y="4129"/>
                </a:lnTo>
                <a:lnTo>
                  <a:pt x="190256" y="2621"/>
                </a:lnTo>
                <a:lnTo>
                  <a:pt x="181078" y="944"/>
                </a:lnTo>
                <a:lnTo>
                  <a:pt x="170649" y="198"/>
                </a:lnTo>
                <a:lnTo>
                  <a:pt x="165201" y="0"/>
                </a:lnTo>
                <a:lnTo>
                  <a:pt x="160617" y="820"/>
                </a:lnTo>
                <a:lnTo>
                  <a:pt x="149613" y="5572"/>
                </a:lnTo>
                <a:lnTo>
                  <a:pt x="143330" y="7018"/>
                </a:lnTo>
                <a:lnTo>
                  <a:pt x="140321" y="9309"/>
                </a:lnTo>
                <a:lnTo>
                  <a:pt x="131535" y="20682"/>
                </a:lnTo>
                <a:lnTo>
                  <a:pt x="125770" y="27386"/>
                </a:lnTo>
                <a:lnTo>
                  <a:pt x="120033" y="38621"/>
                </a:lnTo>
                <a:lnTo>
                  <a:pt x="114308" y="52187"/>
                </a:lnTo>
                <a:lnTo>
                  <a:pt x="108588" y="64565"/>
                </a:lnTo>
                <a:lnTo>
                  <a:pt x="102872" y="78958"/>
                </a:lnTo>
                <a:lnTo>
                  <a:pt x="97156" y="94879"/>
                </a:lnTo>
                <a:lnTo>
                  <a:pt x="91440" y="111480"/>
                </a:lnTo>
                <a:lnTo>
                  <a:pt x="88265" y="125843"/>
                </a:lnTo>
                <a:lnTo>
                  <a:pt x="86854" y="139529"/>
                </a:lnTo>
                <a:lnTo>
                  <a:pt x="86478" y="147180"/>
                </a:lnTo>
                <a:lnTo>
                  <a:pt x="86060" y="163300"/>
                </a:lnTo>
                <a:lnTo>
                  <a:pt x="85769" y="200900"/>
                </a:lnTo>
                <a:lnTo>
                  <a:pt x="88285" y="213211"/>
                </a:lnTo>
                <a:lnTo>
                  <a:pt x="90289" y="219161"/>
                </a:lnTo>
                <a:lnTo>
                  <a:pt x="93530" y="224079"/>
                </a:lnTo>
                <a:lnTo>
                  <a:pt x="105289" y="235553"/>
                </a:lnTo>
                <a:lnTo>
                  <a:pt x="107340" y="238818"/>
                </a:lnTo>
                <a:lnTo>
                  <a:pt x="108707" y="241947"/>
                </a:lnTo>
                <a:lnTo>
                  <a:pt x="111524" y="244986"/>
                </a:lnTo>
                <a:lnTo>
                  <a:pt x="123637" y="253813"/>
                </a:lnTo>
                <a:lnTo>
                  <a:pt x="130515" y="259587"/>
                </a:lnTo>
                <a:lnTo>
                  <a:pt x="134635" y="261508"/>
                </a:lnTo>
                <a:lnTo>
                  <a:pt x="144293" y="263643"/>
                </a:lnTo>
                <a:lnTo>
                  <a:pt x="154935" y="264592"/>
                </a:lnTo>
                <a:lnTo>
                  <a:pt x="165062" y="265012"/>
                </a:lnTo>
                <a:lnTo>
                  <a:pt x="172739" y="265200"/>
                </a:lnTo>
                <a:lnTo>
                  <a:pt x="181865" y="262744"/>
                </a:lnTo>
                <a:lnTo>
                  <a:pt x="192271" y="259429"/>
                </a:lnTo>
                <a:lnTo>
                  <a:pt x="203247" y="257956"/>
                </a:lnTo>
                <a:lnTo>
                  <a:pt x="208840" y="255658"/>
                </a:lnTo>
                <a:lnTo>
                  <a:pt x="220135" y="248025"/>
                </a:lnTo>
                <a:lnTo>
                  <a:pt x="228965" y="240823"/>
                </a:lnTo>
                <a:lnTo>
                  <a:pt x="237017" y="233494"/>
                </a:lnTo>
                <a:lnTo>
                  <a:pt x="246946" y="223887"/>
                </a:lnTo>
                <a:lnTo>
                  <a:pt x="257709" y="210727"/>
                </a:lnTo>
                <a:lnTo>
                  <a:pt x="263246" y="203217"/>
                </a:lnTo>
                <a:lnTo>
                  <a:pt x="267890" y="195353"/>
                </a:lnTo>
                <a:lnTo>
                  <a:pt x="271938" y="187253"/>
                </a:lnTo>
                <a:lnTo>
                  <a:pt x="278976" y="171585"/>
                </a:lnTo>
                <a:lnTo>
                  <a:pt x="285279" y="158272"/>
                </a:lnTo>
                <a:lnTo>
                  <a:pt x="289246" y="151102"/>
                </a:lnTo>
                <a:lnTo>
                  <a:pt x="293796" y="143465"/>
                </a:lnTo>
                <a:lnTo>
                  <a:pt x="298734" y="135516"/>
                </a:lnTo>
                <a:lnTo>
                  <a:pt x="302978" y="127359"/>
                </a:lnTo>
                <a:lnTo>
                  <a:pt x="306761" y="119064"/>
                </a:lnTo>
                <a:lnTo>
                  <a:pt x="310235" y="110676"/>
                </a:lnTo>
                <a:lnTo>
                  <a:pt x="313503" y="102227"/>
                </a:lnTo>
                <a:lnTo>
                  <a:pt x="319675" y="85218"/>
                </a:lnTo>
                <a:lnTo>
                  <a:pt x="325593" y="70674"/>
                </a:lnTo>
                <a:lnTo>
                  <a:pt x="331398" y="57860"/>
                </a:lnTo>
                <a:lnTo>
                  <a:pt x="337153" y="45815"/>
                </a:lnTo>
                <a:lnTo>
                  <a:pt x="340346" y="36652"/>
                </a:lnTo>
                <a:lnTo>
                  <a:pt x="342395" y="23008"/>
                </a:lnTo>
                <a:lnTo>
                  <a:pt x="342870" y="12175"/>
                </a:lnTo>
                <a:lnTo>
                  <a:pt x="342899" y="25969"/>
                </a:lnTo>
                <a:lnTo>
                  <a:pt x="342900" y="41429"/>
                </a:lnTo>
                <a:lnTo>
                  <a:pt x="345440" y="51847"/>
                </a:lnTo>
                <a:lnTo>
                  <a:pt x="347451" y="57292"/>
                </a:lnTo>
                <a:lnTo>
                  <a:pt x="349685" y="70963"/>
                </a:lnTo>
                <a:lnTo>
                  <a:pt x="350281" y="78608"/>
                </a:lnTo>
                <a:lnTo>
                  <a:pt x="351631" y="86563"/>
                </a:lnTo>
                <a:lnTo>
                  <a:pt x="353483" y="94724"/>
                </a:lnTo>
                <a:lnTo>
                  <a:pt x="355670" y="103022"/>
                </a:lnTo>
                <a:lnTo>
                  <a:pt x="357128" y="111411"/>
                </a:lnTo>
                <a:lnTo>
                  <a:pt x="358101" y="119862"/>
                </a:lnTo>
                <a:lnTo>
                  <a:pt x="358749" y="128353"/>
                </a:lnTo>
                <a:lnTo>
                  <a:pt x="359181" y="137824"/>
                </a:lnTo>
                <a:lnTo>
                  <a:pt x="359661" y="158507"/>
                </a:lnTo>
                <a:lnTo>
                  <a:pt x="360741" y="169356"/>
                </a:lnTo>
                <a:lnTo>
                  <a:pt x="362414" y="180399"/>
                </a:lnTo>
                <a:lnTo>
                  <a:pt x="364482" y="191571"/>
                </a:lnTo>
                <a:lnTo>
                  <a:pt x="365860" y="202829"/>
                </a:lnTo>
                <a:lnTo>
                  <a:pt x="366780" y="214144"/>
                </a:lnTo>
                <a:lnTo>
                  <a:pt x="367392" y="225498"/>
                </a:lnTo>
                <a:lnTo>
                  <a:pt x="368753" y="236877"/>
                </a:lnTo>
                <a:lnTo>
                  <a:pt x="370613" y="248273"/>
                </a:lnTo>
                <a:lnTo>
                  <a:pt x="372805" y="259681"/>
                </a:lnTo>
                <a:lnTo>
                  <a:pt x="377781" y="282516"/>
                </a:lnTo>
                <a:lnTo>
                  <a:pt x="380442" y="293939"/>
                </a:lnTo>
                <a:lnTo>
                  <a:pt x="382215" y="305364"/>
                </a:lnTo>
                <a:lnTo>
                  <a:pt x="383398" y="316791"/>
                </a:lnTo>
                <a:lnTo>
                  <a:pt x="384186" y="328219"/>
                </a:lnTo>
                <a:lnTo>
                  <a:pt x="385664" y="338695"/>
                </a:lnTo>
                <a:lnTo>
                  <a:pt x="387602" y="348537"/>
                </a:lnTo>
                <a:lnTo>
                  <a:pt x="389846" y="357956"/>
                </a:lnTo>
                <a:lnTo>
                  <a:pt x="391342" y="367092"/>
                </a:lnTo>
                <a:lnTo>
                  <a:pt x="392340" y="376041"/>
                </a:lnTo>
                <a:lnTo>
                  <a:pt x="393005" y="384864"/>
                </a:lnTo>
                <a:lnTo>
                  <a:pt x="393448" y="392651"/>
                </a:lnTo>
                <a:lnTo>
                  <a:pt x="393941" y="406384"/>
                </a:lnTo>
                <a:lnTo>
                  <a:pt x="394218" y="424824"/>
                </a:lnTo>
                <a:lnTo>
                  <a:pt x="391743" y="436558"/>
                </a:lnTo>
                <a:lnTo>
                  <a:pt x="388420" y="447170"/>
                </a:lnTo>
                <a:lnTo>
                  <a:pt x="386288" y="461744"/>
                </a:lnTo>
                <a:lnTo>
                  <a:pt x="386113" y="464859"/>
                </a:lnTo>
                <a:lnTo>
                  <a:pt x="385043" y="466936"/>
                </a:lnTo>
                <a:lnTo>
                  <a:pt x="383378" y="468321"/>
                </a:lnTo>
                <a:lnTo>
                  <a:pt x="378412" y="470543"/>
                </a:lnTo>
                <a:lnTo>
                  <a:pt x="378005" y="469773"/>
                </a:lnTo>
                <a:lnTo>
                  <a:pt x="377552" y="466377"/>
                </a:lnTo>
                <a:lnTo>
                  <a:pt x="376479" y="464138"/>
                </a:lnTo>
                <a:lnTo>
                  <a:pt x="372747" y="459110"/>
                </a:lnTo>
                <a:lnTo>
                  <a:pt x="371370" y="455484"/>
                </a:lnTo>
                <a:lnTo>
                  <a:pt x="368481" y="440325"/>
                </a:lnTo>
                <a:lnTo>
                  <a:pt x="364429" y="425984"/>
                </a:lnTo>
                <a:lnTo>
                  <a:pt x="362015" y="416255"/>
                </a:lnTo>
                <a:lnTo>
                  <a:pt x="351472" y="3682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432"/>
          <p:cNvSpPr/>
          <p:nvPr/>
        </p:nvSpPr>
        <p:spPr>
          <a:xfrm>
            <a:off x="1914525" y="4809173"/>
            <a:ext cx="222736" cy="188584"/>
          </a:xfrm>
          <a:custGeom>
            <a:avLst/>
            <a:gdLst/>
            <a:ahLst/>
            <a:cxnLst/>
            <a:rect l="0" t="0" r="0" b="0"/>
            <a:pathLst>
              <a:path w="222736" h="188584">
                <a:moveTo>
                  <a:pt x="0" y="34289"/>
                </a:moveTo>
                <a:lnTo>
                  <a:pt x="0" y="18689"/>
                </a:lnTo>
                <a:lnTo>
                  <a:pt x="2539" y="15291"/>
                </a:lnTo>
                <a:lnTo>
                  <a:pt x="4550" y="13051"/>
                </a:lnTo>
                <a:lnTo>
                  <a:pt x="4938" y="10605"/>
                </a:lnTo>
                <a:lnTo>
                  <a:pt x="4245" y="8023"/>
                </a:lnTo>
                <a:lnTo>
                  <a:pt x="2830" y="5348"/>
                </a:lnTo>
                <a:lnTo>
                  <a:pt x="2839" y="3565"/>
                </a:lnTo>
                <a:lnTo>
                  <a:pt x="3797" y="2377"/>
                </a:lnTo>
                <a:lnTo>
                  <a:pt x="7629" y="469"/>
                </a:lnTo>
                <a:lnTo>
                  <a:pt x="12843" y="138"/>
                </a:lnTo>
                <a:lnTo>
                  <a:pt x="45979" y="0"/>
                </a:lnTo>
                <a:lnTo>
                  <a:pt x="48750" y="952"/>
                </a:lnTo>
                <a:lnTo>
                  <a:pt x="54369" y="4551"/>
                </a:lnTo>
                <a:lnTo>
                  <a:pt x="60041" y="6784"/>
                </a:lnTo>
                <a:lnTo>
                  <a:pt x="65737" y="7777"/>
                </a:lnTo>
                <a:lnTo>
                  <a:pt x="71444" y="8218"/>
                </a:lnTo>
                <a:lnTo>
                  <a:pt x="77155" y="8415"/>
                </a:lnTo>
                <a:lnTo>
                  <a:pt x="80011" y="8467"/>
                </a:lnTo>
                <a:lnTo>
                  <a:pt x="83821" y="7549"/>
                </a:lnTo>
                <a:lnTo>
                  <a:pt x="88265" y="5985"/>
                </a:lnTo>
                <a:lnTo>
                  <a:pt x="93134" y="3990"/>
                </a:lnTo>
                <a:lnTo>
                  <a:pt x="97331" y="2660"/>
                </a:lnTo>
                <a:lnTo>
                  <a:pt x="101082" y="1773"/>
                </a:lnTo>
                <a:lnTo>
                  <a:pt x="107790" y="788"/>
                </a:lnTo>
                <a:lnTo>
                  <a:pt x="113946" y="350"/>
                </a:lnTo>
                <a:lnTo>
                  <a:pt x="117874" y="1185"/>
                </a:lnTo>
                <a:lnTo>
                  <a:pt x="122398" y="2695"/>
                </a:lnTo>
                <a:lnTo>
                  <a:pt x="127318" y="4654"/>
                </a:lnTo>
                <a:lnTo>
                  <a:pt x="131551" y="5960"/>
                </a:lnTo>
                <a:lnTo>
                  <a:pt x="135326" y="6830"/>
                </a:lnTo>
                <a:lnTo>
                  <a:pt x="138795" y="7410"/>
                </a:lnTo>
                <a:lnTo>
                  <a:pt x="143012" y="7798"/>
                </a:lnTo>
                <a:lnTo>
                  <a:pt x="147728" y="8056"/>
                </a:lnTo>
                <a:lnTo>
                  <a:pt x="152778" y="8228"/>
                </a:lnTo>
                <a:lnTo>
                  <a:pt x="157097" y="9295"/>
                </a:lnTo>
                <a:lnTo>
                  <a:pt x="160928" y="10959"/>
                </a:lnTo>
                <a:lnTo>
                  <a:pt x="164435" y="13021"/>
                </a:lnTo>
                <a:lnTo>
                  <a:pt x="168678" y="14395"/>
                </a:lnTo>
                <a:lnTo>
                  <a:pt x="173412" y="15312"/>
                </a:lnTo>
                <a:lnTo>
                  <a:pt x="178473" y="15922"/>
                </a:lnTo>
                <a:lnTo>
                  <a:pt x="182799" y="17282"/>
                </a:lnTo>
                <a:lnTo>
                  <a:pt x="186636" y="19141"/>
                </a:lnTo>
                <a:lnTo>
                  <a:pt x="193439" y="23747"/>
                </a:lnTo>
                <a:lnTo>
                  <a:pt x="199638" y="28968"/>
                </a:lnTo>
                <a:lnTo>
                  <a:pt x="205568" y="34464"/>
                </a:lnTo>
                <a:lnTo>
                  <a:pt x="214261" y="42913"/>
                </a:lnTo>
                <a:lnTo>
                  <a:pt x="217135" y="45754"/>
                </a:lnTo>
                <a:lnTo>
                  <a:pt x="219052" y="49552"/>
                </a:lnTo>
                <a:lnTo>
                  <a:pt x="220329" y="53989"/>
                </a:lnTo>
                <a:lnTo>
                  <a:pt x="221181" y="58853"/>
                </a:lnTo>
                <a:lnTo>
                  <a:pt x="221749" y="63048"/>
                </a:lnTo>
                <a:lnTo>
                  <a:pt x="222127" y="66796"/>
                </a:lnTo>
                <a:lnTo>
                  <a:pt x="222380" y="70248"/>
                </a:lnTo>
                <a:lnTo>
                  <a:pt x="222548" y="74454"/>
                </a:lnTo>
                <a:lnTo>
                  <a:pt x="222735" y="84208"/>
                </a:lnTo>
                <a:lnTo>
                  <a:pt x="221832" y="89476"/>
                </a:lnTo>
                <a:lnTo>
                  <a:pt x="220278" y="94893"/>
                </a:lnTo>
                <a:lnTo>
                  <a:pt x="218289" y="100409"/>
                </a:lnTo>
                <a:lnTo>
                  <a:pt x="216011" y="105039"/>
                </a:lnTo>
                <a:lnTo>
                  <a:pt x="213540" y="109078"/>
                </a:lnTo>
                <a:lnTo>
                  <a:pt x="210940" y="112723"/>
                </a:lnTo>
                <a:lnTo>
                  <a:pt x="207301" y="116106"/>
                </a:lnTo>
                <a:lnTo>
                  <a:pt x="202970" y="119314"/>
                </a:lnTo>
                <a:lnTo>
                  <a:pt x="198178" y="122405"/>
                </a:lnTo>
                <a:lnTo>
                  <a:pt x="193079" y="126371"/>
                </a:lnTo>
                <a:lnTo>
                  <a:pt x="187774" y="130919"/>
                </a:lnTo>
                <a:lnTo>
                  <a:pt x="182333" y="135857"/>
                </a:lnTo>
                <a:lnTo>
                  <a:pt x="176800" y="140101"/>
                </a:lnTo>
                <a:lnTo>
                  <a:pt x="171206" y="143883"/>
                </a:lnTo>
                <a:lnTo>
                  <a:pt x="165572" y="147357"/>
                </a:lnTo>
                <a:lnTo>
                  <a:pt x="159912" y="151578"/>
                </a:lnTo>
                <a:lnTo>
                  <a:pt x="154233" y="156297"/>
                </a:lnTo>
                <a:lnTo>
                  <a:pt x="148541" y="161347"/>
                </a:lnTo>
                <a:lnTo>
                  <a:pt x="142842" y="165667"/>
                </a:lnTo>
                <a:lnTo>
                  <a:pt x="137138" y="169500"/>
                </a:lnTo>
                <a:lnTo>
                  <a:pt x="131430" y="173007"/>
                </a:lnTo>
                <a:lnTo>
                  <a:pt x="125720" y="175345"/>
                </a:lnTo>
                <a:lnTo>
                  <a:pt x="120008" y="176904"/>
                </a:lnTo>
                <a:lnTo>
                  <a:pt x="114295" y="177943"/>
                </a:lnTo>
                <a:lnTo>
                  <a:pt x="108582" y="179588"/>
                </a:lnTo>
                <a:lnTo>
                  <a:pt x="102868" y="181638"/>
                </a:lnTo>
                <a:lnTo>
                  <a:pt x="97153" y="183957"/>
                </a:lnTo>
                <a:lnTo>
                  <a:pt x="91438" y="185502"/>
                </a:lnTo>
                <a:lnTo>
                  <a:pt x="85724" y="186533"/>
                </a:lnTo>
                <a:lnTo>
                  <a:pt x="80009" y="187220"/>
                </a:lnTo>
                <a:lnTo>
                  <a:pt x="74294" y="187678"/>
                </a:lnTo>
                <a:lnTo>
                  <a:pt x="68579" y="187983"/>
                </a:lnTo>
                <a:lnTo>
                  <a:pt x="53975" y="188413"/>
                </a:lnTo>
                <a:lnTo>
                  <a:pt x="36131" y="188583"/>
                </a:lnTo>
                <a:lnTo>
                  <a:pt x="35517" y="187635"/>
                </a:lnTo>
                <a:lnTo>
                  <a:pt x="34532" y="181808"/>
                </a:lnTo>
                <a:lnTo>
                  <a:pt x="34361" y="178011"/>
                </a:lnTo>
                <a:lnTo>
                  <a:pt x="34289" y="1714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433"/>
          <p:cNvSpPr/>
          <p:nvPr/>
        </p:nvSpPr>
        <p:spPr>
          <a:xfrm>
            <a:off x="2163279" y="4774997"/>
            <a:ext cx="265597" cy="229958"/>
          </a:xfrm>
          <a:custGeom>
            <a:avLst/>
            <a:gdLst/>
            <a:ahLst/>
            <a:cxnLst/>
            <a:rect l="0" t="0" r="0" b="0"/>
            <a:pathLst>
              <a:path w="265597" h="229958">
                <a:moveTo>
                  <a:pt x="119863" y="25603"/>
                </a:moveTo>
                <a:lnTo>
                  <a:pt x="127244" y="25603"/>
                </a:lnTo>
                <a:lnTo>
                  <a:pt x="135064" y="18817"/>
                </a:lnTo>
                <a:lnTo>
                  <a:pt x="135712" y="18222"/>
                </a:lnTo>
                <a:lnTo>
                  <a:pt x="136144" y="16872"/>
                </a:lnTo>
                <a:lnTo>
                  <a:pt x="136894" y="9754"/>
                </a:lnTo>
                <a:lnTo>
                  <a:pt x="136974" y="4291"/>
                </a:lnTo>
                <a:lnTo>
                  <a:pt x="136033" y="2822"/>
                </a:lnTo>
                <a:lnTo>
                  <a:pt x="134453" y="1843"/>
                </a:lnTo>
                <a:lnTo>
                  <a:pt x="129624" y="272"/>
                </a:lnTo>
                <a:lnTo>
                  <a:pt x="123884" y="57"/>
                </a:lnTo>
                <a:lnTo>
                  <a:pt x="119686" y="0"/>
                </a:lnTo>
                <a:lnTo>
                  <a:pt x="115935" y="914"/>
                </a:lnTo>
                <a:lnTo>
                  <a:pt x="109227" y="4470"/>
                </a:lnTo>
                <a:lnTo>
                  <a:pt x="103071" y="9225"/>
                </a:lnTo>
                <a:lnTo>
                  <a:pt x="96207" y="15466"/>
                </a:lnTo>
                <a:lnTo>
                  <a:pt x="81633" y="29690"/>
                </a:lnTo>
                <a:lnTo>
                  <a:pt x="53998" y="57197"/>
                </a:lnTo>
                <a:lnTo>
                  <a:pt x="48330" y="63811"/>
                </a:lnTo>
                <a:lnTo>
                  <a:pt x="42647" y="71077"/>
                </a:lnTo>
                <a:lnTo>
                  <a:pt x="36953" y="78779"/>
                </a:lnTo>
                <a:lnTo>
                  <a:pt x="32205" y="85818"/>
                </a:lnTo>
                <a:lnTo>
                  <a:pt x="28087" y="92417"/>
                </a:lnTo>
                <a:lnTo>
                  <a:pt x="24389" y="98721"/>
                </a:lnTo>
                <a:lnTo>
                  <a:pt x="20971" y="105781"/>
                </a:lnTo>
                <a:lnTo>
                  <a:pt x="17740" y="113344"/>
                </a:lnTo>
                <a:lnTo>
                  <a:pt x="14633" y="121245"/>
                </a:lnTo>
                <a:lnTo>
                  <a:pt x="8642" y="137643"/>
                </a:lnTo>
                <a:lnTo>
                  <a:pt x="5711" y="146016"/>
                </a:lnTo>
                <a:lnTo>
                  <a:pt x="3756" y="153503"/>
                </a:lnTo>
                <a:lnTo>
                  <a:pt x="2454" y="160400"/>
                </a:lnTo>
                <a:lnTo>
                  <a:pt x="1585" y="166902"/>
                </a:lnTo>
                <a:lnTo>
                  <a:pt x="1006" y="173142"/>
                </a:lnTo>
                <a:lnTo>
                  <a:pt x="620" y="179207"/>
                </a:lnTo>
                <a:lnTo>
                  <a:pt x="191" y="191027"/>
                </a:lnTo>
                <a:lnTo>
                  <a:pt x="0" y="202629"/>
                </a:lnTo>
                <a:lnTo>
                  <a:pt x="902" y="207438"/>
                </a:lnTo>
                <a:lnTo>
                  <a:pt x="2456" y="211596"/>
                </a:lnTo>
                <a:lnTo>
                  <a:pt x="7242" y="220563"/>
                </a:lnTo>
                <a:lnTo>
                  <a:pt x="12622" y="226667"/>
                </a:lnTo>
                <a:lnTo>
                  <a:pt x="15032" y="228226"/>
                </a:lnTo>
                <a:lnTo>
                  <a:pt x="20249" y="229957"/>
                </a:lnTo>
                <a:lnTo>
                  <a:pt x="23926" y="229466"/>
                </a:lnTo>
                <a:lnTo>
                  <a:pt x="28282" y="228187"/>
                </a:lnTo>
                <a:lnTo>
                  <a:pt x="33092" y="226381"/>
                </a:lnTo>
                <a:lnTo>
                  <a:pt x="40975" y="224375"/>
                </a:lnTo>
                <a:lnTo>
                  <a:pt x="44411" y="223840"/>
                </a:lnTo>
                <a:lnTo>
                  <a:pt x="46702" y="222531"/>
                </a:lnTo>
                <a:lnTo>
                  <a:pt x="48229" y="220706"/>
                </a:lnTo>
                <a:lnTo>
                  <a:pt x="49247" y="218536"/>
                </a:lnTo>
                <a:lnTo>
                  <a:pt x="55458" y="213586"/>
                </a:lnTo>
                <a:lnTo>
                  <a:pt x="59781" y="210932"/>
                </a:lnTo>
                <a:lnTo>
                  <a:pt x="63616" y="207258"/>
                </a:lnTo>
                <a:lnTo>
                  <a:pt x="67125" y="202904"/>
                </a:lnTo>
                <a:lnTo>
                  <a:pt x="70417" y="198096"/>
                </a:lnTo>
                <a:lnTo>
                  <a:pt x="74516" y="193938"/>
                </a:lnTo>
                <a:lnTo>
                  <a:pt x="79155" y="190214"/>
                </a:lnTo>
                <a:lnTo>
                  <a:pt x="84152" y="186779"/>
                </a:lnTo>
                <a:lnTo>
                  <a:pt x="88435" y="181631"/>
                </a:lnTo>
                <a:lnTo>
                  <a:pt x="92244" y="175341"/>
                </a:lnTo>
                <a:lnTo>
                  <a:pt x="105200" y="149267"/>
                </a:lnTo>
                <a:lnTo>
                  <a:pt x="109135" y="142335"/>
                </a:lnTo>
                <a:lnTo>
                  <a:pt x="113663" y="134857"/>
                </a:lnTo>
                <a:lnTo>
                  <a:pt x="118588" y="127014"/>
                </a:lnTo>
                <a:lnTo>
                  <a:pt x="122823" y="119880"/>
                </a:lnTo>
                <a:lnTo>
                  <a:pt x="126599" y="113219"/>
                </a:lnTo>
                <a:lnTo>
                  <a:pt x="133334" y="100738"/>
                </a:lnTo>
                <a:lnTo>
                  <a:pt x="139503" y="88841"/>
                </a:lnTo>
                <a:lnTo>
                  <a:pt x="141529" y="83002"/>
                </a:lnTo>
                <a:lnTo>
                  <a:pt x="142879" y="77204"/>
                </a:lnTo>
                <a:lnTo>
                  <a:pt x="143780" y="71433"/>
                </a:lnTo>
                <a:lnTo>
                  <a:pt x="145332" y="65681"/>
                </a:lnTo>
                <a:lnTo>
                  <a:pt x="147320" y="59942"/>
                </a:lnTo>
                <a:lnTo>
                  <a:pt x="149598" y="54210"/>
                </a:lnTo>
                <a:lnTo>
                  <a:pt x="151116" y="49437"/>
                </a:lnTo>
                <a:lnTo>
                  <a:pt x="152128" y="45302"/>
                </a:lnTo>
                <a:lnTo>
                  <a:pt x="154034" y="34826"/>
                </a:lnTo>
                <a:lnTo>
                  <a:pt x="154130" y="29365"/>
                </a:lnTo>
                <a:lnTo>
                  <a:pt x="154153" y="82939"/>
                </a:lnTo>
                <a:lnTo>
                  <a:pt x="155106" y="88592"/>
                </a:lnTo>
                <a:lnTo>
                  <a:pt x="156693" y="94265"/>
                </a:lnTo>
                <a:lnTo>
                  <a:pt x="158704" y="99953"/>
                </a:lnTo>
                <a:lnTo>
                  <a:pt x="160044" y="105650"/>
                </a:lnTo>
                <a:lnTo>
                  <a:pt x="160938" y="111352"/>
                </a:lnTo>
                <a:lnTo>
                  <a:pt x="161534" y="117059"/>
                </a:lnTo>
                <a:lnTo>
                  <a:pt x="162884" y="121816"/>
                </a:lnTo>
                <a:lnTo>
                  <a:pt x="164736" y="125940"/>
                </a:lnTo>
                <a:lnTo>
                  <a:pt x="166923" y="129641"/>
                </a:lnTo>
                <a:lnTo>
                  <a:pt x="169334" y="134014"/>
                </a:lnTo>
                <a:lnTo>
                  <a:pt x="174553" y="143953"/>
                </a:lnTo>
                <a:lnTo>
                  <a:pt x="177278" y="147366"/>
                </a:lnTo>
                <a:lnTo>
                  <a:pt x="180047" y="149641"/>
                </a:lnTo>
                <a:lnTo>
                  <a:pt x="185664" y="153121"/>
                </a:lnTo>
                <a:lnTo>
                  <a:pt x="191335" y="157842"/>
                </a:lnTo>
                <a:lnTo>
                  <a:pt x="195134" y="159482"/>
                </a:lnTo>
                <a:lnTo>
                  <a:pt x="199571" y="160576"/>
                </a:lnTo>
                <a:lnTo>
                  <a:pt x="204434" y="161305"/>
                </a:lnTo>
                <a:lnTo>
                  <a:pt x="212378" y="162115"/>
                </a:lnTo>
                <a:lnTo>
                  <a:pt x="215829" y="162331"/>
                </a:lnTo>
                <a:lnTo>
                  <a:pt x="219083" y="161522"/>
                </a:lnTo>
                <a:lnTo>
                  <a:pt x="225238" y="158084"/>
                </a:lnTo>
                <a:lnTo>
                  <a:pt x="231149" y="153381"/>
                </a:lnTo>
                <a:lnTo>
                  <a:pt x="236951" y="148116"/>
                </a:lnTo>
                <a:lnTo>
                  <a:pt x="242705" y="142601"/>
                </a:lnTo>
                <a:lnTo>
                  <a:pt x="245572" y="138844"/>
                </a:lnTo>
                <a:lnTo>
                  <a:pt x="248437" y="134434"/>
                </a:lnTo>
                <a:lnTo>
                  <a:pt x="251299" y="129590"/>
                </a:lnTo>
                <a:lnTo>
                  <a:pt x="254159" y="125407"/>
                </a:lnTo>
                <a:lnTo>
                  <a:pt x="257019" y="121666"/>
                </a:lnTo>
                <a:lnTo>
                  <a:pt x="265596" y="1113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434"/>
          <p:cNvSpPr/>
          <p:nvPr/>
        </p:nvSpPr>
        <p:spPr>
          <a:xfrm>
            <a:off x="2437447" y="4766576"/>
            <a:ext cx="171451" cy="188284"/>
          </a:xfrm>
          <a:custGeom>
            <a:avLst/>
            <a:gdLst/>
            <a:ahLst/>
            <a:cxnLst/>
            <a:rect l="0" t="0" r="0" b="0"/>
            <a:pathLst>
              <a:path w="171451" h="188284">
                <a:moveTo>
                  <a:pt x="8572" y="25451"/>
                </a:moveTo>
                <a:lnTo>
                  <a:pt x="8572" y="20901"/>
                </a:lnTo>
                <a:lnTo>
                  <a:pt x="7620" y="19560"/>
                </a:lnTo>
                <a:lnTo>
                  <a:pt x="6032" y="18666"/>
                </a:lnTo>
                <a:lnTo>
                  <a:pt x="1192" y="17232"/>
                </a:lnTo>
                <a:lnTo>
                  <a:pt x="794" y="16162"/>
                </a:lnTo>
                <a:lnTo>
                  <a:pt x="235" y="11057"/>
                </a:lnTo>
                <a:lnTo>
                  <a:pt x="9" y="8413"/>
                </a:lnTo>
                <a:lnTo>
                  <a:pt x="0" y="25630"/>
                </a:lnTo>
                <a:lnTo>
                  <a:pt x="953" y="29380"/>
                </a:lnTo>
                <a:lnTo>
                  <a:pt x="2540" y="32833"/>
                </a:lnTo>
                <a:lnTo>
                  <a:pt x="4551" y="36087"/>
                </a:lnTo>
                <a:lnTo>
                  <a:pt x="5891" y="41114"/>
                </a:lnTo>
                <a:lnTo>
                  <a:pt x="6785" y="47323"/>
                </a:lnTo>
                <a:lnTo>
                  <a:pt x="7381" y="54320"/>
                </a:lnTo>
                <a:lnTo>
                  <a:pt x="8731" y="60890"/>
                </a:lnTo>
                <a:lnTo>
                  <a:pt x="10583" y="67175"/>
                </a:lnTo>
                <a:lnTo>
                  <a:pt x="12770" y="73269"/>
                </a:lnTo>
                <a:lnTo>
                  <a:pt x="14228" y="79237"/>
                </a:lnTo>
                <a:lnTo>
                  <a:pt x="15201" y="85121"/>
                </a:lnTo>
                <a:lnTo>
                  <a:pt x="15849" y="90949"/>
                </a:lnTo>
                <a:lnTo>
                  <a:pt x="17233" y="97691"/>
                </a:lnTo>
                <a:lnTo>
                  <a:pt x="19109" y="105043"/>
                </a:lnTo>
                <a:lnTo>
                  <a:pt x="21312" y="112803"/>
                </a:lnTo>
                <a:lnTo>
                  <a:pt x="23733" y="119880"/>
                </a:lnTo>
                <a:lnTo>
                  <a:pt x="26299" y="126504"/>
                </a:lnTo>
                <a:lnTo>
                  <a:pt x="28963" y="132824"/>
                </a:lnTo>
                <a:lnTo>
                  <a:pt x="30738" y="138943"/>
                </a:lnTo>
                <a:lnTo>
                  <a:pt x="31922" y="144928"/>
                </a:lnTo>
                <a:lnTo>
                  <a:pt x="32712" y="150822"/>
                </a:lnTo>
                <a:lnTo>
                  <a:pt x="34190" y="155704"/>
                </a:lnTo>
                <a:lnTo>
                  <a:pt x="36128" y="159912"/>
                </a:lnTo>
                <a:lnTo>
                  <a:pt x="38373" y="163669"/>
                </a:lnTo>
                <a:lnTo>
                  <a:pt x="39870" y="167127"/>
                </a:lnTo>
                <a:lnTo>
                  <a:pt x="40867" y="170384"/>
                </a:lnTo>
                <a:lnTo>
                  <a:pt x="41532" y="173508"/>
                </a:lnTo>
                <a:lnTo>
                  <a:pt x="42928" y="176543"/>
                </a:lnTo>
                <a:lnTo>
                  <a:pt x="44811" y="179519"/>
                </a:lnTo>
                <a:lnTo>
                  <a:pt x="50127" y="186588"/>
                </a:lnTo>
                <a:lnTo>
                  <a:pt x="51515" y="187168"/>
                </a:lnTo>
                <a:lnTo>
                  <a:pt x="56115" y="187985"/>
                </a:lnTo>
                <a:lnTo>
                  <a:pt x="52239" y="188283"/>
                </a:lnTo>
                <a:lnTo>
                  <a:pt x="51971" y="187346"/>
                </a:lnTo>
                <a:lnTo>
                  <a:pt x="51673" y="183764"/>
                </a:lnTo>
                <a:lnTo>
                  <a:pt x="50642" y="181476"/>
                </a:lnTo>
                <a:lnTo>
                  <a:pt x="46955" y="176393"/>
                </a:lnTo>
                <a:lnTo>
                  <a:pt x="45591" y="173704"/>
                </a:lnTo>
                <a:lnTo>
                  <a:pt x="44075" y="168177"/>
                </a:lnTo>
                <a:lnTo>
                  <a:pt x="43671" y="164416"/>
                </a:lnTo>
                <a:lnTo>
                  <a:pt x="43401" y="160005"/>
                </a:lnTo>
                <a:lnTo>
                  <a:pt x="43222" y="155159"/>
                </a:lnTo>
                <a:lnTo>
                  <a:pt x="42969" y="134686"/>
                </a:lnTo>
                <a:lnTo>
                  <a:pt x="42872" y="92646"/>
                </a:lnTo>
                <a:lnTo>
                  <a:pt x="43821" y="85487"/>
                </a:lnTo>
                <a:lnTo>
                  <a:pt x="45407" y="78811"/>
                </a:lnTo>
                <a:lnTo>
                  <a:pt x="47416" y="72454"/>
                </a:lnTo>
                <a:lnTo>
                  <a:pt x="49708" y="66312"/>
                </a:lnTo>
                <a:lnTo>
                  <a:pt x="52189" y="60311"/>
                </a:lnTo>
                <a:lnTo>
                  <a:pt x="54795" y="54406"/>
                </a:lnTo>
                <a:lnTo>
                  <a:pt x="60231" y="42765"/>
                </a:lnTo>
                <a:lnTo>
                  <a:pt x="63014" y="36994"/>
                </a:lnTo>
                <a:lnTo>
                  <a:pt x="66774" y="32194"/>
                </a:lnTo>
                <a:lnTo>
                  <a:pt x="71186" y="28041"/>
                </a:lnTo>
                <a:lnTo>
                  <a:pt x="76032" y="24320"/>
                </a:lnTo>
                <a:lnTo>
                  <a:pt x="80216" y="19935"/>
                </a:lnTo>
                <a:lnTo>
                  <a:pt x="83957" y="15106"/>
                </a:lnTo>
                <a:lnTo>
                  <a:pt x="87404" y="9982"/>
                </a:lnTo>
                <a:lnTo>
                  <a:pt x="91607" y="6566"/>
                </a:lnTo>
                <a:lnTo>
                  <a:pt x="96314" y="4288"/>
                </a:lnTo>
                <a:lnTo>
                  <a:pt x="101356" y="2770"/>
                </a:lnTo>
                <a:lnTo>
                  <a:pt x="106624" y="1758"/>
                </a:lnTo>
                <a:lnTo>
                  <a:pt x="112040" y="1084"/>
                </a:lnTo>
                <a:lnTo>
                  <a:pt x="117556" y="634"/>
                </a:lnTo>
                <a:lnTo>
                  <a:pt x="122186" y="334"/>
                </a:lnTo>
                <a:lnTo>
                  <a:pt x="129870" y="0"/>
                </a:lnTo>
                <a:lnTo>
                  <a:pt x="134205" y="864"/>
                </a:lnTo>
                <a:lnTo>
                  <a:pt x="139000" y="2392"/>
                </a:lnTo>
                <a:lnTo>
                  <a:pt x="144102" y="4364"/>
                </a:lnTo>
                <a:lnTo>
                  <a:pt x="148455" y="5678"/>
                </a:lnTo>
                <a:lnTo>
                  <a:pt x="152310" y="6554"/>
                </a:lnTo>
                <a:lnTo>
                  <a:pt x="155833" y="7138"/>
                </a:lnTo>
                <a:lnTo>
                  <a:pt x="159134" y="8480"/>
                </a:lnTo>
                <a:lnTo>
                  <a:pt x="162286" y="10327"/>
                </a:lnTo>
                <a:lnTo>
                  <a:pt x="171450" y="16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435"/>
          <p:cNvSpPr/>
          <p:nvPr/>
        </p:nvSpPr>
        <p:spPr>
          <a:xfrm>
            <a:off x="2651804" y="4740626"/>
            <a:ext cx="291422" cy="221111"/>
          </a:xfrm>
          <a:custGeom>
            <a:avLst/>
            <a:gdLst/>
            <a:ahLst/>
            <a:cxnLst/>
            <a:rect l="0" t="0" r="0" b="0"/>
            <a:pathLst>
              <a:path w="291422" h="221111">
                <a:moveTo>
                  <a:pt x="102825" y="25684"/>
                </a:moveTo>
                <a:lnTo>
                  <a:pt x="111367" y="17142"/>
                </a:lnTo>
                <a:lnTo>
                  <a:pt x="111395" y="9733"/>
                </a:lnTo>
                <a:lnTo>
                  <a:pt x="106846" y="4342"/>
                </a:lnTo>
                <a:lnTo>
                  <a:pt x="104554" y="2883"/>
                </a:lnTo>
                <a:lnTo>
                  <a:pt x="99466" y="1263"/>
                </a:lnTo>
                <a:lnTo>
                  <a:pt x="91247" y="350"/>
                </a:lnTo>
                <a:lnTo>
                  <a:pt x="82779" y="80"/>
                </a:lnTo>
                <a:lnTo>
                  <a:pt x="78788" y="0"/>
                </a:lnTo>
                <a:lnTo>
                  <a:pt x="72775" y="2521"/>
                </a:lnTo>
                <a:lnTo>
                  <a:pt x="68504" y="4527"/>
                </a:lnTo>
                <a:lnTo>
                  <a:pt x="64705" y="7769"/>
                </a:lnTo>
                <a:lnTo>
                  <a:pt x="61219" y="11836"/>
                </a:lnTo>
                <a:lnTo>
                  <a:pt x="57943" y="16452"/>
                </a:lnTo>
                <a:lnTo>
                  <a:pt x="53854" y="21434"/>
                </a:lnTo>
                <a:lnTo>
                  <a:pt x="49223" y="26660"/>
                </a:lnTo>
                <a:lnTo>
                  <a:pt x="44230" y="32050"/>
                </a:lnTo>
                <a:lnTo>
                  <a:pt x="39950" y="37548"/>
                </a:lnTo>
                <a:lnTo>
                  <a:pt x="36143" y="43118"/>
                </a:lnTo>
                <a:lnTo>
                  <a:pt x="32653" y="48737"/>
                </a:lnTo>
                <a:lnTo>
                  <a:pt x="29374" y="55340"/>
                </a:lnTo>
                <a:lnTo>
                  <a:pt x="26235" y="62600"/>
                </a:lnTo>
                <a:lnTo>
                  <a:pt x="23190" y="70297"/>
                </a:lnTo>
                <a:lnTo>
                  <a:pt x="17267" y="86469"/>
                </a:lnTo>
                <a:lnTo>
                  <a:pt x="5704" y="120135"/>
                </a:lnTo>
                <a:lnTo>
                  <a:pt x="3787" y="128656"/>
                </a:lnTo>
                <a:lnTo>
                  <a:pt x="2510" y="137195"/>
                </a:lnTo>
                <a:lnTo>
                  <a:pt x="1659" y="145744"/>
                </a:lnTo>
                <a:lnTo>
                  <a:pt x="1091" y="153349"/>
                </a:lnTo>
                <a:lnTo>
                  <a:pt x="712" y="160324"/>
                </a:lnTo>
                <a:lnTo>
                  <a:pt x="292" y="173154"/>
                </a:lnTo>
                <a:lnTo>
                  <a:pt x="0" y="198150"/>
                </a:lnTo>
                <a:lnTo>
                  <a:pt x="937" y="201621"/>
                </a:lnTo>
                <a:lnTo>
                  <a:pt x="4520" y="208018"/>
                </a:lnTo>
                <a:lnTo>
                  <a:pt x="9286" y="214036"/>
                </a:lnTo>
                <a:lnTo>
                  <a:pt x="11891" y="216975"/>
                </a:lnTo>
                <a:lnTo>
                  <a:pt x="14580" y="218933"/>
                </a:lnTo>
                <a:lnTo>
                  <a:pt x="20108" y="221110"/>
                </a:lnTo>
                <a:lnTo>
                  <a:pt x="22915" y="220738"/>
                </a:lnTo>
                <a:lnTo>
                  <a:pt x="25740" y="219537"/>
                </a:lnTo>
                <a:lnTo>
                  <a:pt x="32565" y="215317"/>
                </a:lnTo>
                <a:lnTo>
                  <a:pt x="38579" y="209660"/>
                </a:lnTo>
                <a:lnTo>
                  <a:pt x="67123" y="181384"/>
                </a:lnTo>
                <a:lnTo>
                  <a:pt x="71404" y="175204"/>
                </a:lnTo>
                <a:lnTo>
                  <a:pt x="75210" y="168227"/>
                </a:lnTo>
                <a:lnTo>
                  <a:pt x="78700" y="160717"/>
                </a:lnTo>
                <a:lnTo>
                  <a:pt x="81980" y="152853"/>
                </a:lnTo>
                <a:lnTo>
                  <a:pt x="85118" y="144754"/>
                </a:lnTo>
                <a:lnTo>
                  <a:pt x="91146" y="128133"/>
                </a:lnTo>
                <a:lnTo>
                  <a:pt x="96999" y="111222"/>
                </a:lnTo>
                <a:lnTo>
                  <a:pt x="99894" y="103664"/>
                </a:lnTo>
                <a:lnTo>
                  <a:pt x="102776" y="96720"/>
                </a:lnTo>
                <a:lnTo>
                  <a:pt x="105650" y="90187"/>
                </a:lnTo>
                <a:lnTo>
                  <a:pt x="107566" y="82973"/>
                </a:lnTo>
                <a:lnTo>
                  <a:pt x="108843" y="75307"/>
                </a:lnTo>
                <a:lnTo>
                  <a:pt x="109695" y="67338"/>
                </a:lnTo>
                <a:lnTo>
                  <a:pt x="111215" y="60121"/>
                </a:lnTo>
                <a:lnTo>
                  <a:pt x="113181" y="53405"/>
                </a:lnTo>
                <a:lnTo>
                  <a:pt x="115444" y="47022"/>
                </a:lnTo>
                <a:lnTo>
                  <a:pt x="116953" y="41814"/>
                </a:lnTo>
                <a:lnTo>
                  <a:pt x="117959" y="37390"/>
                </a:lnTo>
                <a:lnTo>
                  <a:pt x="118629" y="33488"/>
                </a:lnTo>
                <a:lnTo>
                  <a:pt x="119374" y="26612"/>
                </a:lnTo>
                <a:lnTo>
                  <a:pt x="119960" y="17276"/>
                </a:lnTo>
                <a:lnTo>
                  <a:pt x="119970" y="29057"/>
                </a:lnTo>
                <a:lnTo>
                  <a:pt x="120922" y="31743"/>
                </a:lnTo>
                <a:lnTo>
                  <a:pt x="124521" y="37267"/>
                </a:lnTo>
                <a:lnTo>
                  <a:pt x="125862" y="41025"/>
                </a:lnTo>
                <a:lnTo>
                  <a:pt x="126755" y="45436"/>
                </a:lnTo>
                <a:lnTo>
                  <a:pt x="127351" y="50282"/>
                </a:lnTo>
                <a:lnTo>
                  <a:pt x="127749" y="55418"/>
                </a:lnTo>
                <a:lnTo>
                  <a:pt x="128013" y="60746"/>
                </a:lnTo>
                <a:lnTo>
                  <a:pt x="128307" y="71747"/>
                </a:lnTo>
                <a:lnTo>
                  <a:pt x="128438" y="82986"/>
                </a:lnTo>
                <a:lnTo>
                  <a:pt x="129426" y="88650"/>
                </a:lnTo>
                <a:lnTo>
                  <a:pt x="131036" y="94331"/>
                </a:lnTo>
                <a:lnTo>
                  <a:pt x="133063" y="100024"/>
                </a:lnTo>
                <a:lnTo>
                  <a:pt x="134414" y="105724"/>
                </a:lnTo>
                <a:lnTo>
                  <a:pt x="135314" y="111429"/>
                </a:lnTo>
                <a:lnTo>
                  <a:pt x="135915" y="117137"/>
                </a:lnTo>
                <a:lnTo>
                  <a:pt x="138220" y="122847"/>
                </a:lnTo>
                <a:lnTo>
                  <a:pt x="141662" y="128559"/>
                </a:lnTo>
                <a:lnTo>
                  <a:pt x="145861" y="134272"/>
                </a:lnTo>
                <a:lnTo>
                  <a:pt x="149614" y="139986"/>
                </a:lnTo>
                <a:lnTo>
                  <a:pt x="153068" y="145701"/>
                </a:lnTo>
                <a:lnTo>
                  <a:pt x="156323" y="151415"/>
                </a:lnTo>
                <a:lnTo>
                  <a:pt x="158493" y="156177"/>
                </a:lnTo>
                <a:lnTo>
                  <a:pt x="159940" y="160304"/>
                </a:lnTo>
                <a:lnTo>
                  <a:pt x="160904" y="164008"/>
                </a:lnTo>
                <a:lnTo>
                  <a:pt x="163452" y="167430"/>
                </a:lnTo>
                <a:lnTo>
                  <a:pt x="171363" y="173772"/>
                </a:lnTo>
                <a:lnTo>
                  <a:pt x="178689" y="179766"/>
                </a:lnTo>
                <a:lnTo>
                  <a:pt x="181976" y="182698"/>
                </a:lnTo>
                <a:lnTo>
                  <a:pt x="186073" y="184652"/>
                </a:lnTo>
                <a:lnTo>
                  <a:pt x="190709" y="185955"/>
                </a:lnTo>
                <a:lnTo>
                  <a:pt x="202735" y="188046"/>
                </a:lnTo>
                <a:lnTo>
                  <a:pt x="209369" y="188409"/>
                </a:lnTo>
                <a:lnTo>
                  <a:pt x="217171" y="185953"/>
                </a:lnTo>
                <a:lnTo>
                  <a:pt x="221918" y="183965"/>
                </a:lnTo>
                <a:lnTo>
                  <a:pt x="226036" y="180735"/>
                </a:lnTo>
                <a:lnTo>
                  <a:pt x="229733" y="176676"/>
                </a:lnTo>
                <a:lnTo>
                  <a:pt x="233151" y="172065"/>
                </a:lnTo>
                <a:lnTo>
                  <a:pt x="236381" y="167086"/>
                </a:lnTo>
                <a:lnTo>
                  <a:pt x="239488" y="161862"/>
                </a:lnTo>
                <a:lnTo>
                  <a:pt x="242511" y="156474"/>
                </a:lnTo>
                <a:lnTo>
                  <a:pt x="248411" y="145408"/>
                </a:lnTo>
                <a:lnTo>
                  <a:pt x="251317" y="139790"/>
                </a:lnTo>
                <a:lnTo>
                  <a:pt x="255160" y="133187"/>
                </a:lnTo>
                <a:lnTo>
                  <a:pt x="264510" y="118230"/>
                </a:lnTo>
                <a:lnTo>
                  <a:pt x="268717" y="110242"/>
                </a:lnTo>
                <a:lnTo>
                  <a:pt x="272475" y="102058"/>
                </a:lnTo>
                <a:lnTo>
                  <a:pt x="275933" y="93745"/>
                </a:lnTo>
                <a:lnTo>
                  <a:pt x="279190" y="85345"/>
                </a:lnTo>
                <a:lnTo>
                  <a:pt x="285350" y="68392"/>
                </a:lnTo>
                <a:lnTo>
                  <a:pt x="287373" y="61776"/>
                </a:lnTo>
                <a:lnTo>
                  <a:pt x="288722" y="56413"/>
                </a:lnTo>
                <a:lnTo>
                  <a:pt x="291421" y="428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436"/>
          <p:cNvSpPr/>
          <p:nvPr/>
        </p:nvSpPr>
        <p:spPr>
          <a:xfrm>
            <a:off x="2986087" y="4586671"/>
            <a:ext cx="42864" cy="389954"/>
          </a:xfrm>
          <a:custGeom>
            <a:avLst/>
            <a:gdLst/>
            <a:ahLst/>
            <a:cxnLst/>
            <a:rect l="0" t="0" r="0" b="0"/>
            <a:pathLst>
              <a:path w="42864" h="389954">
                <a:moveTo>
                  <a:pt x="8573" y="16761"/>
                </a:moveTo>
                <a:lnTo>
                  <a:pt x="8573" y="12211"/>
                </a:lnTo>
                <a:lnTo>
                  <a:pt x="7620" y="10870"/>
                </a:lnTo>
                <a:lnTo>
                  <a:pt x="6032" y="9976"/>
                </a:lnTo>
                <a:lnTo>
                  <a:pt x="4022" y="9380"/>
                </a:lnTo>
                <a:lnTo>
                  <a:pt x="2681" y="8031"/>
                </a:lnTo>
                <a:lnTo>
                  <a:pt x="1787" y="6178"/>
                </a:lnTo>
                <a:lnTo>
                  <a:pt x="105" y="0"/>
                </a:lnTo>
                <a:lnTo>
                  <a:pt x="9" y="11582"/>
                </a:lnTo>
                <a:lnTo>
                  <a:pt x="0" y="232868"/>
                </a:lnTo>
                <a:lnTo>
                  <a:pt x="952" y="243700"/>
                </a:lnTo>
                <a:lnTo>
                  <a:pt x="2540" y="253779"/>
                </a:lnTo>
                <a:lnTo>
                  <a:pt x="4551" y="263355"/>
                </a:lnTo>
                <a:lnTo>
                  <a:pt x="5891" y="273550"/>
                </a:lnTo>
                <a:lnTo>
                  <a:pt x="6785" y="284156"/>
                </a:lnTo>
                <a:lnTo>
                  <a:pt x="7381" y="295037"/>
                </a:lnTo>
                <a:lnTo>
                  <a:pt x="8731" y="304196"/>
                </a:lnTo>
                <a:lnTo>
                  <a:pt x="10583" y="312207"/>
                </a:lnTo>
                <a:lnTo>
                  <a:pt x="12770" y="319452"/>
                </a:lnTo>
                <a:lnTo>
                  <a:pt x="15181" y="326188"/>
                </a:lnTo>
                <a:lnTo>
                  <a:pt x="17741" y="332583"/>
                </a:lnTo>
                <a:lnTo>
                  <a:pt x="20400" y="338752"/>
                </a:lnTo>
                <a:lnTo>
                  <a:pt x="22172" y="344769"/>
                </a:lnTo>
                <a:lnTo>
                  <a:pt x="23354" y="350686"/>
                </a:lnTo>
                <a:lnTo>
                  <a:pt x="24142" y="356535"/>
                </a:lnTo>
                <a:lnTo>
                  <a:pt x="25620" y="361387"/>
                </a:lnTo>
                <a:lnTo>
                  <a:pt x="27557" y="365574"/>
                </a:lnTo>
                <a:lnTo>
                  <a:pt x="29801" y="369318"/>
                </a:lnTo>
                <a:lnTo>
                  <a:pt x="31298" y="372767"/>
                </a:lnTo>
                <a:lnTo>
                  <a:pt x="32295" y="376018"/>
                </a:lnTo>
                <a:lnTo>
                  <a:pt x="33896" y="383529"/>
                </a:lnTo>
                <a:lnTo>
                  <a:pt x="34173" y="389382"/>
                </a:lnTo>
                <a:lnTo>
                  <a:pt x="35165" y="389953"/>
                </a:lnTo>
                <a:lnTo>
                  <a:pt x="36778" y="389380"/>
                </a:lnTo>
                <a:lnTo>
                  <a:pt x="42863" y="3853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437"/>
          <p:cNvSpPr/>
          <p:nvPr/>
        </p:nvSpPr>
        <p:spPr>
          <a:xfrm>
            <a:off x="2883570" y="4663440"/>
            <a:ext cx="282541" cy="42863"/>
          </a:xfrm>
          <a:custGeom>
            <a:avLst/>
            <a:gdLst/>
            <a:ahLst/>
            <a:cxnLst/>
            <a:rect l="0" t="0" r="0" b="0"/>
            <a:pathLst>
              <a:path w="282541" h="42863">
                <a:moveTo>
                  <a:pt x="8219" y="42862"/>
                </a:moveTo>
                <a:lnTo>
                  <a:pt x="0" y="42862"/>
                </a:lnTo>
                <a:lnTo>
                  <a:pt x="20049" y="42862"/>
                </a:lnTo>
                <a:lnTo>
                  <a:pt x="23726" y="41910"/>
                </a:lnTo>
                <a:lnTo>
                  <a:pt x="28082" y="40322"/>
                </a:lnTo>
                <a:lnTo>
                  <a:pt x="32891" y="38312"/>
                </a:lnTo>
                <a:lnTo>
                  <a:pt x="38002" y="36971"/>
                </a:lnTo>
                <a:lnTo>
                  <a:pt x="43315" y="36077"/>
                </a:lnTo>
                <a:lnTo>
                  <a:pt x="48761" y="35481"/>
                </a:lnTo>
                <a:lnTo>
                  <a:pt x="54297" y="35084"/>
                </a:lnTo>
                <a:lnTo>
                  <a:pt x="59893" y="34819"/>
                </a:lnTo>
                <a:lnTo>
                  <a:pt x="65528" y="34643"/>
                </a:lnTo>
                <a:lnTo>
                  <a:pt x="72143" y="33573"/>
                </a:lnTo>
                <a:lnTo>
                  <a:pt x="79410" y="31907"/>
                </a:lnTo>
                <a:lnTo>
                  <a:pt x="87113" y="29843"/>
                </a:lnTo>
                <a:lnTo>
                  <a:pt x="95105" y="28468"/>
                </a:lnTo>
                <a:lnTo>
                  <a:pt x="103291" y="27551"/>
                </a:lnTo>
                <a:lnTo>
                  <a:pt x="111605" y="26940"/>
                </a:lnTo>
                <a:lnTo>
                  <a:pt x="119053" y="25579"/>
                </a:lnTo>
                <a:lnTo>
                  <a:pt x="125924" y="23720"/>
                </a:lnTo>
                <a:lnTo>
                  <a:pt x="132409" y="21529"/>
                </a:lnTo>
                <a:lnTo>
                  <a:pt x="138637" y="20067"/>
                </a:lnTo>
                <a:lnTo>
                  <a:pt x="144695" y="19093"/>
                </a:lnTo>
                <a:lnTo>
                  <a:pt x="150638" y="18443"/>
                </a:lnTo>
                <a:lnTo>
                  <a:pt x="157458" y="17058"/>
                </a:lnTo>
                <a:lnTo>
                  <a:pt x="164862" y="15182"/>
                </a:lnTo>
                <a:lnTo>
                  <a:pt x="172655" y="12979"/>
                </a:lnTo>
                <a:lnTo>
                  <a:pt x="179756" y="11510"/>
                </a:lnTo>
                <a:lnTo>
                  <a:pt x="186394" y="10530"/>
                </a:lnTo>
                <a:lnTo>
                  <a:pt x="192725" y="9877"/>
                </a:lnTo>
                <a:lnTo>
                  <a:pt x="199803" y="9443"/>
                </a:lnTo>
                <a:lnTo>
                  <a:pt x="215288" y="8959"/>
                </a:lnTo>
                <a:lnTo>
                  <a:pt x="222465" y="7878"/>
                </a:lnTo>
                <a:lnTo>
                  <a:pt x="229155" y="6204"/>
                </a:lnTo>
                <a:lnTo>
                  <a:pt x="235520" y="4136"/>
                </a:lnTo>
                <a:lnTo>
                  <a:pt x="241668" y="2758"/>
                </a:lnTo>
                <a:lnTo>
                  <a:pt x="247672" y="1838"/>
                </a:lnTo>
                <a:lnTo>
                  <a:pt x="253579" y="1226"/>
                </a:lnTo>
                <a:lnTo>
                  <a:pt x="258470" y="817"/>
                </a:lnTo>
                <a:lnTo>
                  <a:pt x="266445" y="363"/>
                </a:lnTo>
                <a:lnTo>
                  <a:pt x="273164" y="161"/>
                </a:lnTo>
                <a:lnTo>
                  <a:pt x="2825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438"/>
          <p:cNvSpPr/>
          <p:nvPr/>
        </p:nvSpPr>
        <p:spPr>
          <a:xfrm>
            <a:off x="3157537" y="4633127"/>
            <a:ext cx="205687" cy="304512"/>
          </a:xfrm>
          <a:custGeom>
            <a:avLst/>
            <a:gdLst/>
            <a:ahLst/>
            <a:cxnLst/>
            <a:rect l="0" t="0" r="0" b="0"/>
            <a:pathLst>
              <a:path w="205687" h="304512">
                <a:moveTo>
                  <a:pt x="0" y="124610"/>
                </a:moveTo>
                <a:lnTo>
                  <a:pt x="28969" y="153580"/>
                </a:lnTo>
                <a:lnTo>
                  <a:pt x="31695" y="155353"/>
                </a:lnTo>
                <a:lnTo>
                  <a:pt x="37264" y="157324"/>
                </a:lnTo>
                <a:lnTo>
                  <a:pt x="42914" y="160740"/>
                </a:lnTo>
                <a:lnTo>
                  <a:pt x="45755" y="162984"/>
                </a:lnTo>
                <a:lnTo>
                  <a:pt x="48601" y="164480"/>
                </a:lnTo>
                <a:lnTo>
                  <a:pt x="54303" y="166143"/>
                </a:lnTo>
                <a:lnTo>
                  <a:pt x="60012" y="166882"/>
                </a:lnTo>
                <a:lnTo>
                  <a:pt x="65724" y="167210"/>
                </a:lnTo>
                <a:lnTo>
                  <a:pt x="71438" y="167356"/>
                </a:lnTo>
                <a:lnTo>
                  <a:pt x="75248" y="166442"/>
                </a:lnTo>
                <a:lnTo>
                  <a:pt x="79693" y="164880"/>
                </a:lnTo>
                <a:lnTo>
                  <a:pt x="84561" y="162887"/>
                </a:lnTo>
                <a:lnTo>
                  <a:pt x="88759" y="160606"/>
                </a:lnTo>
                <a:lnTo>
                  <a:pt x="92510" y="158132"/>
                </a:lnTo>
                <a:lnTo>
                  <a:pt x="95964" y="155531"/>
                </a:lnTo>
                <a:lnTo>
                  <a:pt x="100171" y="152844"/>
                </a:lnTo>
                <a:lnTo>
                  <a:pt x="104880" y="150100"/>
                </a:lnTo>
                <a:lnTo>
                  <a:pt x="109925" y="147319"/>
                </a:lnTo>
                <a:lnTo>
                  <a:pt x="114241" y="144511"/>
                </a:lnTo>
                <a:lnTo>
                  <a:pt x="118071" y="141688"/>
                </a:lnTo>
                <a:lnTo>
                  <a:pt x="121577" y="138853"/>
                </a:lnTo>
                <a:lnTo>
                  <a:pt x="125819" y="136010"/>
                </a:lnTo>
                <a:lnTo>
                  <a:pt x="130551" y="133163"/>
                </a:lnTo>
                <a:lnTo>
                  <a:pt x="135612" y="130312"/>
                </a:lnTo>
                <a:lnTo>
                  <a:pt x="140890" y="126506"/>
                </a:lnTo>
                <a:lnTo>
                  <a:pt x="146315" y="122064"/>
                </a:lnTo>
                <a:lnTo>
                  <a:pt x="156468" y="113001"/>
                </a:lnTo>
                <a:lnTo>
                  <a:pt x="164157" y="105798"/>
                </a:lnTo>
                <a:lnTo>
                  <a:pt x="167540" y="101591"/>
                </a:lnTo>
                <a:lnTo>
                  <a:pt x="170748" y="96882"/>
                </a:lnTo>
                <a:lnTo>
                  <a:pt x="173840" y="91837"/>
                </a:lnTo>
                <a:lnTo>
                  <a:pt x="177806" y="86569"/>
                </a:lnTo>
                <a:lnTo>
                  <a:pt x="182355" y="81152"/>
                </a:lnTo>
                <a:lnTo>
                  <a:pt x="187292" y="75635"/>
                </a:lnTo>
                <a:lnTo>
                  <a:pt x="191536" y="70053"/>
                </a:lnTo>
                <a:lnTo>
                  <a:pt x="195319" y="64426"/>
                </a:lnTo>
                <a:lnTo>
                  <a:pt x="198793" y="58770"/>
                </a:lnTo>
                <a:lnTo>
                  <a:pt x="201108" y="53094"/>
                </a:lnTo>
                <a:lnTo>
                  <a:pt x="202652" y="47405"/>
                </a:lnTo>
                <a:lnTo>
                  <a:pt x="203682" y="41708"/>
                </a:lnTo>
                <a:lnTo>
                  <a:pt x="204825" y="32837"/>
                </a:lnTo>
                <a:lnTo>
                  <a:pt x="205334" y="25720"/>
                </a:lnTo>
                <a:lnTo>
                  <a:pt x="205619" y="16358"/>
                </a:lnTo>
                <a:lnTo>
                  <a:pt x="205686" y="10458"/>
                </a:lnTo>
                <a:lnTo>
                  <a:pt x="204752" y="8504"/>
                </a:lnTo>
                <a:lnTo>
                  <a:pt x="203176" y="7201"/>
                </a:lnTo>
                <a:lnTo>
                  <a:pt x="201173" y="6332"/>
                </a:lnTo>
                <a:lnTo>
                  <a:pt x="196408" y="2827"/>
                </a:lnTo>
                <a:lnTo>
                  <a:pt x="193804" y="559"/>
                </a:lnTo>
                <a:lnTo>
                  <a:pt x="190162" y="0"/>
                </a:lnTo>
                <a:lnTo>
                  <a:pt x="185830" y="579"/>
                </a:lnTo>
                <a:lnTo>
                  <a:pt x="181037" y="1918"/>
                </a:lnTo>
                <a:lnTo>
                  <a:pt x="175936" y="2810"/>
                </a:lnTo>
                <a:lnTo>
                  <a:pt x="170631" y="3405"/>
                </a:lnTo>
                <a:lnTo>
                  <a:pt x="165189" y="3802"/>
                </a:lnTo>
                <a:lnTo>
                  <a:pt x="160608" y="5019"/>
                </a:lnTo>
                <a:lnTo>
                  <a:pt x="156602" y="6783"/>
                </a:lnTo>
                <a:lnTo>
                  <a:pt x="152979" y="8910"/>
                </a:lnTo>
                <a:lnTo>
                  <a:pt x="148659" y="11282"/>
                </a:lnTo>
                <a:lnTo>
                  <a:pt x="138778" y="16457"/>
                </a:lnTo>
                <a:lnTo>
                  <a:pt x="133476" y="20123"/>
                </a:lnTo>
                <a:lnTo>
                  <a:pt x="128036" y="24472"/>
                </a:lnTo>
                <a:lnTo>
                  <a:pt x="122505" y="29277"/>
                </a:lnTo>
                <a:lnTo>
                  <a:pt x="116913" y="34384"/>
                </a:lnTo>
                <a:lnTo>
                  <a:pt x="105619" y="45140"/>
                </a:lnTo>
                <a:lnTo>
                  <a:pt x="100892" y="51628"/>
                </a:lnTo>
                <a:lnTo>
                  <a:pt x="96789" y="58810"/>
                </a:lnTo>
                <a:lnTo>
                  <a:pt x="93101" y="66456"/>
                </a:lnTo>
                <a:lnTo>
                  <a:pt x="88737" y="73458"/>
                </a:lnTo>
                <a:lnTo>
                  <a:pt x="83923" y="80031"/>
                </a:lnTo>
                <a:lnTo>
                  <a:pt x="78809" y="86319"/>
                </a:lnTo>
                <a:lnTo>
                  <a:pt x="74447" y="93367"/>
                </a:lnTo>
                <a:lnTo>
                  <a:pt x="70586" y="100924"/>
                </a:lnTo>
                <a:lnTo>
                  <a:pt x="67060" y="108820"/>
                </a:lnTo>
                <a:lnTo>
                  <a:pt x="63757" y="116941"/>
                </a:lnTo>
                <a:lnTo>
                  <a:pt x="60602" y="125212"/>
                </a:lnTo>
                <a:lnTo>
                  <a:pt x="57546" y="133584"/>
                </a:lnTo>
                <a:lnTo>
                  <a:pt x="54557" y="141070"/>
                </a:lnTo>
                <a:lnTo>
                  <a:pt x="51611" y="147966"/>
                </a:lnTo>
                <a:lnTo>
                  <a:pt x="48695" y="154468"/>
                </a:lnTo>
                <a:lnTo>
                  <a:pt x="46751" y="161660"/>
                </a:lnTo>
                <a:lnTo>
                  <a:pt x="45455" y="169313"/>
                </a:lnTo>
                <a:lnTo>
                  <a:pt x="44591" y="177272"/>
                </a:lnTo>
                <a:lnTo>
                  <a:pt x="44015" y="185435"/>
                </a:lnTo>
                <a:lnTo>
                  <a:pt x="43630" y="193735"/>
                </a:lnTo>
                <a:lnTo>
                  <a:pt x="43090" y="216530"/>
                </a:lnTo>
                <a:lnTo>
                  <a:pt x="42907" y="241298"/>
                </a:lnTo>
                <a:lnTo>
                  <a:pt x="44797" y="247170"/>
                </a:lnTo>
                <a:lnTo>
                  <a:pt x="47963" y="252989"/>
                </a:lnTo>
                <a:lnTo>
                  <a:pt x="51977" y="258774"/>
                </a:lnTo>
                <a:lnTo>
                  <a:pt x="55607" y="264535"/>
                </a:lnTo>
                <a:lnTo>
                  <a:pt x="58979" y="270281"/>
                </a:lnTo>
                <a:lnTo>
                  <a:pt x="62179" y="276016"/>
                </a:lnTo>
                <a:lnTo>
                  <a:pt x="68275" y="284930"/>
                </a:lnTo>
                <a:lnTo>
                  <a:pt x="71234" y="288640"/>
                </a:lnTo>
                <a:lnTo>
                  <a:pt x="74160" y="291113"/>
                </a:lnTo>
                <a:lnTo>
                  <a:pt x="77062" y="292762"/>
                </a:lnTo>
                <a:lnTo>
                  <a:pt x="79950" y="293862"/>
                </a:lnTo>
                <a:lnTo>
                  <a:pt x="83780" y="295547"/>
                </a:lnTo>
                <a:lnTo>
                  <a:pt x="93115" y="299960"/>
                </a:lnTo>
                <a:lnTo>
                  <a:pt x="98272" y="301517"/>
                </a:lnTo>
                <a:lnTo>
                  <a:pt x="103615" y="302556"/>
                </a:lnTo>
                <a:lnTo>
                  <a:pt x="109081" y="303248"/>
                </a:lnTo>
                <a:lnTo>
                  <a:pt x="114631" y="303710"/>
                </a:lnTo>
                <a:lnTo>
                  <a:pt x="120236" y="304017"/>
                </a:lnTo>
                <a:lnTo>
                  <a:pt x="131543" y="304359"/>
                </a:lnTo>
                <a:lnTo>
                  <a:pt x="142919" y="304511"/>
                </a:lnTo>
                <a:lnTo>
                  <a:pt x="148619" y="303599"/>
                </a:lnTo>
                <a:lnTo>
                  <a:pt x="154325" y="302038"/>
                </a:lnTo>
                <a:lnTo>
                  <a:pt x="160033" y="300046"/>
                </a:lnTo>
                <a:lnTo>
                  <a:pt x="165744" y="297765"/>
                </a:lnTo>
                <a:lnTo>
                  <a:pt x="171456" y="295291"/>
                </a:lnTo>
                <a:lnTo>
                  <a:pt x="177169" y="292690"/>
                </a:lnTo>
                <a:lnTo>
                  <a:pt x="181930" y="290956"/>
                </a:lnTo>
                <a:lnTo>
                  <a:pt x="186057" y="289800"/>
                </a:lnTo>
                <a:lnTo>
                  <a:pt x="197167" y="2874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439"/>
          <p:cNvSpPr/>
          <p:nvPr/>
        </p:nvSpPr>
        <p:spPr>
          <a:xfrm>
            <a:off x="2292143" y="5126354"/>
            <a:ext cx="136733" cy="385764"/>
          </a:xfrm>
          <a:custGeom>
            <a:avLst/>
            <a:gdLst/>
            <a:ahLst/>
            <a:cxnLst/>
            <a:rect l="0" t="0" r="0" b="0"/>
            <a:pathLst>
              <a:path w="136733" h="385764">
                <a:moveTo>
                  <a:pt x="136732" y="0"/>
                </a:moveTo>
                <a:lnTo>
                  <a:pt x="99467" y="0"/>
                </a:lnTo>
                <a:lnTo>
                  <a:pt x="97601" y="953"/>
                </a:lnTo>
                <a:lnTo>
                  <a:pt x="96357" y="2541"/>
                </a:lnTo>
                <a:lnTo>
                  <a:pt x="95528" y="4552"/>
                </a:lnTo>
                <a:lnTo>
                  <a:pt x="93070" y="7797"/>
                </a:lnTo>
                <a:lnTo>
                  <a:pt x="89526" y="11866"/>
                </a:lnTo>
                <a:lnTo>
                  <a:pt x="85259" y="16483"/>
                </a:lnTo>
                <a:lnTo>
                  <a:pt x="82414" y="21467"/>
                </a:lnTo>
                <a:lnTo>
                  <a:pt x="79253" y="32084"/>
                </a:lnTo>
                <a:lnTo>
                  <a:pt x="75308" y="43152"/>
                </a:lnTo>
                <a:lnTo>
                  <a:pt x="72922" y="48771"/>
                </a:lnTo>
                <a:lnTo>
                  <a:pt x="69427" y="54422"/>
                </a:lnTo>
                <a:lnTo>
                  <a:pt x="65192" y="60094"/>
                </a:lnTo>
                <a:lnTo>
                  <a:pt x="60463" y="65780"/>
                </a:lnTo>
                <a:lnTo>
                  <a:pt x="56358" y="71476"/>
                </a:lnTo>
                <a:lnTo>
                  <a:pt x="52670" y="77179"/>
                </a:lnTo>
                <a:lnTo>
                  <a:pt x="49258" y="82885"/>
                </a:lnTo>
                <a:lnTo>
                  <a:pt x="46031" y="89547"/>
                </a:lnTo>
                <a:lnTo>
                  <a:pt x="42927" y="96846"/>
                </a:lnTo>
                <a:lnTo>
                  <a:pt x="39905" y="104569"/>
                </a:lnTo>
                <a:lnTo>
                  <a:pt x="34007" y="120771"/>
                </a:lnTo>
                <a:lnTo>
                  <a:pt x="31102" y="129091"/>
                </a:lnTo>
                <a:lnTo>
                  <a:pt x="27259" y="137496"/>
                </a:lnTo>
                <a:lnTo>
                  <a:pt x="22792" y="145957"/>
                </a:lnTo>
                <a:lnTo>
                  <a:pt x="17910" y="154455"/>
                </a:lnTo>
                <a:lnTo>
                  <a:pt x="14654" y="162025"/>
                </a:lnTo>
                <a:lnTo>
                  <a:pt x="12484" y="168977"/>
                </a:lnTo>
                <a:lnTo>
                  <a:pt x="11037" y="175516"/>
                </a:lnTo>
                <a:lnTo>
                  <a:pt x="9120" y="182734"/>
                </a:lnTo>
                <a:lnTo>
                  <a:pt x="4450" y="198372"/>
                </a:lnTo>
                <a:lnTo>
                  <a:pt x="2824" y="206544"/>
                </a:lnTo>
                <a:lnTo>
                  <a:pt x="1740" y="214848"/>
                </a:lnTo>
                <a:lnTo>
                  <a:pt x="1017" y="223243"/>
                </a:lnTo>
                <a:lnTo>
                  <a:pt x="535" y="230743"/>
                </a:lnTo>
                <a:lnTo>
                  <a:pt x="0" y="244158"/>
                </a:lnTo>
                <a:lnTo>
                  <a:pt x="810" y="250403"/>
                </a:lnTo>
                <a:lnTo>
                  <a:pt x="4249" y="262420"/>
                </a:lnTo>
                <a:lnTo>
                  <a:pt x="6413" y="274112"/>
                </a:lnTo>
                <a:lnTo>
                  <a:pt x="7374" y="284706"/>
                </a:lnTo>
                <a:lnTo>
                  <a:pt x="7802" y="292588"/>
                </a:lnTo>
                <a:lnTo>
                  <a:pt x="10532" y="301807"/>
                </a:lnTo>
                <a:lnTo>
                  <a:pt x="12593" y="306932"/>
                </a:lnTo>
                <a:lnTo>
                  <a:pt x="14920" y="311302"/>
                </a:lnTo>
                <a:lnTo>
                  <a:pt x="17424" y="315168"/>
                </a:lnTo>
                <a:lnTo>
                  <a:pt x="20046" y="318697"/>
                </a:lnTo>
                <a:lnTo>
                  <a:pt x="23698" y="322002"/>
                </a:lnTo>
                <a:lnTo>
                  <a:pt x="28039" y="325158"/>
                </a:lnTo>
                <a:lnTo>
                  <a:pt x="32837" y="328215"/>
                </a:lnTo>
                <a:lnTo>
                  <a:pt x="36989" y="331205"/>
                </a:lnTo>
                <a:lnTo>
                  <a:pt x="40709" y="334151"/>
                </a:lnTo>
                <a:lnTo>
                  <a:pt x="44141" y="337068"/>
                </a:lnTo>
                <a:lnTo>
                  <a:pt x="47382" y="340917"/>
                </a:lnTo>
                <a:lnTo>
                  <a:pt x="50495" y="345389"/>
                </a:lnTo>
                <a:lnTo>
                  <a:pt x="53523" y="350274"/>
                </a:lnTo>
                <a:lnTo>
                  <a:pt x="56494" y="354484"/>
                </a:lnTo>
                <a:lnTo>
                  <a:pt x="59427" y="358243"/>
                </a:lnTo>
                <a:lnTo>
                  <a:pt x="62335" y="361702"/>
                </a:lnTo>
                <a:lnTo>
                  <a:pt x="65227" y="364007"/>
                </a:lnTo>
                <a:lnTo>
                  <a:pt x="68107" y="365544"/>
                </a:lnTo>
                <a:lnTo>
                  <a:pt x="70979" y="366569"/>
                </a:lnTo>
                <a:lnTo>
                  <a:pt x="73846" y="368204"/>
                </a:lnTo>
                <a:lnTo>
                  <a:pt x="76711" y="370248"/>
                </a:lnTo>
                <a:lnTo>
                  <a:pt x="79573" y="372562"/>
                </a:lnTo>
                <a:lnTo>
                  <a:pt x="82433" y="374105"/>
                </a:lnTo>
                <a:lnTo>
                  <a:pt x="85293" y="375133"/>
                </a:lnTo>
                <a:lnTo>
                  <a:pt x="88151" y="375819"/>
                </a:lnTo>
                <a:lnTo>
                  <a:pt x="91010" y="377229"/>
                </a:lnTo>
                <a:lnTo>
                  <a:pt x="93868" y="379121"/>
                </a:lnTo>
                <a:lnTo>
                  <a:pt x="102441" y="3857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440"/>
          <p:cNvSpPr/>
          <p:nvPr/>
        </p:nvSpPr>
        <p:spPr>
          <a:xfrm>
            <a:off x="2428922" y="5203860"/>
            <a:ext cx="214148" cy="496698"/>
          </a:xfrm>
          <a:custGeom>
            <a:avLst/>
            <a:gdLst/>
            <a:ahLst/>
            <a:cxnLst/>
            <a:rect l="0" t="0" r="0" b="0"/>
            <a:pathLst>
              <a:path w="214148" h="496698">
                <a:moveTo>
                  <a:pt x="188547" y="8219"/>
                </a:moveTo>
                <a:lnTo>
                  <a:pt x="188547" y="3669"/>
                </a:lnTo>
                <a:lnTo>
                  <a:pt x="187595" y="2328"/>
                </a:lnTo>
                <a:lnTo>
                  <a:pt x="186007" y="1435"/>
                </a:lnTo>
                <a:lnTo>
                  <a:pt x="181704" y="441"/>
                </a:lnTo>
                <a:lnTo>
                  <a:pt x="176616" y="0"/>
                </a:lnTo>
                <a:lnTo>
                  <a:pt x="174878" y="835"/>
                </a:lnTo>
                <a:lnTo>
                  <a:pt x="173720" y="2344"/>
                </a:lnTo>
                <a:lnTo>
                  <a:pt x="172947" y="4303"/>
                </a:lnTo>
                <a:lnTo>
                  <a:pt x="170527" y="5608"/>
                </a:lnTo>
                <a:lnTo>
                  <a:pt x="167009" y="6479"/>
                </a:lnTo>
                <a:lnTo>
                  <a:pt x="162758" y="7059"/>
                </a:lnTo>
                <a:lnTo>
                  <a:pt x="158972" y="7446"/>
                </a:lnTo>
                <a:lnTo>
                  <a:pt x="155496" y="7704"/>
                </a:lnTo>
                <a:lnTo>
                  <a:pt x="152226" y="7876"/>
                </a:lnTo>
                <a:lnTo>
                  <a:pt x="148140" y="8943"/>
                </a:lnTo>
                <a:lnTo>
                  <a:pt x="143512" y="10607"/>
                </a:lnTo>
                <a:lnTo>
                  <a:pt x="138521" y="12668"/>
                </a:lnTo>
                <a:lnTo>
                  <a:pt x="134242" y="14996"/>
                </a:lnTo>
                <a:lnTo>
                  <a:pt x="130436" y="17499"/>
                </a:lnTo>
                <a:lnTo>
                  <a:pt x="126946" y="20121"/>
                </a:lnTo>
                <a:lnTo>
                  <a:pt x="115449" y="28114"/>
                </a:lnTo>
                <a:lnTo>
                  <a:pt x="108383" y="32912"/>
                </a:lnTo>
                <a:lnTo>
                  <a:pt x="102719" y="37065"/>
                </a:lnTo>
                <a:lnTo>
                  <a:pt x="97991" y="40784"/>
                </a:lnTo>
                <a:lnTo>
                  <a:pt x="93887" y="44217"/>
                </a:lnTo>
                <a:lnTo>
                  <a:pt x="89245" y="49363"/>
                </a:lnTo>
                <a:lnTo>
                  <a:pt x="84246" y="55651"/>
                </a:lnTo>
                <a:lnTo>
                  <a:pt x="79008" y="62700"/>
                </a:lnTo>
                <a:lnTo>
                  <a:pt x="73611" y="69305"/>
                </a:lnTo>
                <a:lnTo>
                  <a:pt x="68108" y="75613"/>
                </a:lnTo>
                <a:lnTo>
                  <a:pt x="62535" y="81723"/>
                </a:lnTo>
                <a:lnTo>
                  <a:pt x="56914" y="88655"/>
                </a:lnTo>
                <a:lnTo>
                  <a:pt x="51262" y="96133"/>
                </a:lnTo>
                <a:lnTo>
                  <a:pt x="39902" y="112062"/>
                </a:lnTo>
                <a:lnTo>
                  <a:pt x="28503" y="128667"/>
                </a:lnTo>
                <a:lnTo>
                  <a:pt x="23748" y="137095"/>
                </a:lnTo>
                <a:lnTo>
                  <a:pt x="19626" y="145572"/>
                </a:lnTo>
                <a:lnTo>
                  <a:pt x="15926" y="154080"/>
                </a:lnTo>
                <a:lnTo>
                  <a:pt x="12506" y="162610"/>
                </a:lnTo>
                <a:lnTo>
                  <a:pt x="6167" y="179707"/>
                </a:lnTo>
                <a:lnTo>
                  <a:pt x="2715" y="194292"/>
                </a:lnTo>
                <a:lnTo>
                  <a:pt x="1180" y="207123"/>
                </a:lnTo>
                <a:lnTo>
                  <a:pt x="498" y="219176"/>
                </a:lnTo>
                <a:lnTo>
                  <a:pt x="195" y="230883"/>
                </a:lnTo>
                <a:lnTo>
                  <a:pt x="0" y="249370"/>
                </a:lnTo>
                <a:lnTo>
                  <a:pt x="937" y="252807"/>
                </a:lnTo>
                <a:lnTo>
                  <a:pt x="4518" y="259165"/>
                </a:lnTo>
                <a:lnTo>
                  <a:pt x="6806" y="261241"/>
                </a:lnTo>
                <a:lnTo>
                  <a:pt x="9284" y="262626"/>
                </a:lnTo>
                <a:lnTo>
                  <a:pt x="15530" y="265117"/>
                </a:lnTo>
                <a:lnTo>
                  <a:pt x="24656" y="269399"/>
                </a:lnTo>
                <a:lnTo>
                  <a:pt x="28804" y="269969"/>
                </a:lnTo>
                <a:lnTo>
                  <a:pt x="32522" y="269397"/>
                </a:lnTo>
                <a:lnTo>
                  <a:pt x="39193" y="266221"/>
                </a:lnTo>
                <a:lnTo>
                  <a:pt x="45333" y="261634"/>
                </a:lnTo>
                <a:lnTo>
                  <a:pt x="51237" y="256421"/>
                </a:lnTo>
                <a:lnTo>
                  <a:pt x="57035" y="250929"/>
                </a:lnTo>
                <a:lnTo>
                  <a:pt x="75932" y="232245"/>
                </a:lnTo>
                <a:lnTo>
                  <a:pt x="80133" y="227103"/>
                </a:lnTo>
                <a:lnTo>
                  <a:pt x="83886" y="221769"/>
                </a:lnTo>
                <a:lnTo>
                  <a:pt x="87341" y="216308"/>
                </a:lnTo>
                <a:lnTo>
                  <a:pt x="91549" y="210763"/>
                </a:lnTo>
                <a:lnTo>
                  <a:pt x="96259" y="205161"/>
                </a:lnTo>
                <a:lnTo>
                  <a:pt x="101304" y="199521"/>
                </a:lnTo>
                <a:lnTo>
                  <a:pt x="105620" y="193857"/>
                </a:lnTo>
                <a:lnTo>
                  <a:pt x="109450" y="188175"/>
                </a:lnTo>
                <a:lnTo>
                  <a:pt x="112956" y="182482"/>
                </a:lnTo>
                <a:lnTo>
                  <a:pt x="119391" y="171077"/>
                </a:lnTo>
                <a:lnTo>
                  <a:pt x="125426" y="159658"/>
                </a:lnTo>
                <a:lnTo>
                  <a:pt x="131284" y="148233"/>
                </a:lnTo>
                <a:lnTo>
                  <a:pt x="137062" y="134265"/>
                </a:lnTo>
                <a:lnTo>
                  <a:pt x="141853" y="119485"/>
                </a:lnTo>
                <a:lnTo>
                  <a:pt x="143981" y="106566"/>
                </a:lnTo>
                <a:lnTo>
                  <a:pt x="144928" y="94474"/>
                </a:lnTo>
                <a:lnTo>
                  <a:pt x="146301" y="82750"/>
                </a:lnTo>
                <a:lnTo>
                  <a:pt x="150086" y="71189"/>
                </a:lnTo>
                <a:lnTo>
                  <a:pt x="150524" y="66391"/>
                </a:lnTo>
                <a:lnTo>
                  <a:pt x="149864" y="62241"/>
                </a:lnTo>
                <a:lnTo>
                  <a:pt x="148471" y="58521"/>
                </a:lnTo>
                <a:lnTo>
                  <a:pt x="146510" y="44184"/>
                </a:lnTo>
                <a:lnTo>
                  <a:pt x="145757" y="30286"/>
                </a:lnTo>
                <a:lnTo>
                  <a:pt x="144781" y="28645"/>
                </a:lnTo>
                <a:lnTo>
                  <a:pt x="143177" y="27552"/>
                </a:lnTo>
                <a:lnTo>
                  <a:pt x="137218" y="25402"/>
                </a:lnTo>
                <a:lnTo>
                  <a:pt x="137122" y="32749"/>
                </a:lnTo>
                <a:lnTo>
                  <a:pt x="143006" y="46437"/>
                </a:lnTo>
                <a:lnTo>
                  <a:pt x="144494" y="53146"/>
                </a:lnTo>
                <a:lnTo>
                  <a:pt x="145332" y="66828"/>
                </a:lnTo>
                <a:lnTo>
                  <a:pt x="146402" y="71104"/>
                </a:lnTo>
                <a:lnTo>
                  <a:pt x="152459" y="82626"/>
                </a:lnTo>
                <a:lnTo>
                  <a:pt x="157586" y="92407"/>
                </a:lnTo>
                <a:lnTo>
                  <a:pt x="165827" y="108623"/>
                </a:lnTo>
                <a:lnTo>
                  <a:pt x="171465" y="122376"/>
                </a:lnTo>
                <a:lnTo>
                  <a:pt x="177145" y="137061"/>
                </a:lnTo>
                <a:lnTo>
                  <a:pt x="182845" y="149938"/>
                </a:lnTo>
                <a:lnTo>
                  <a:pt x="188553" y="164551"/>
                </a:lnTo>
                <a:lnTo>
                  <a:pt x="194265" y="179618"/>
                </a:lnTo>
                <a:lnTo>
                  <a:pt x="199979" y="192664"/>
                </a:lnTo>
                <a:lnTo>
                  <a:pt x="203153" y="207352"/>
                </a:lnTo>
                <a:lnTo>
                  <a:pt x="204000" y="215270"/>
                </a:lnTo>
                <a:lnTo>
                  <a:pt x="205516" y="223406"/>
                </a:lnTo>
                <a:lnTo>
                  <a:pt x="207480" y="231687"/>
                </a:lnTo>
                <a:lnTo>
                  <a:pt x="209742" y="240065"/>
                </a:lnTo>
                <a:lnTo>
                  <a:pt x="211249" y="249461"/>
                </a:lnTo>
                <a:lnTo>
                  <a:pt x="212255" y="259534"/>
                </a:lnTo>
                <a:lnTo>
                  <a:pt x="212925" y="270060"/>
                </a:lnTo>
                <a:lnTo>
                  <a:pt x="213669" y="289376"/>
                </a:lnTo>
                <a:lnTo>
                  <a:pt x="214089" y="318855"/>
                </a:lnTo>
                <a:lnTo>
                  <a:pt x="214147" y="329610"/>
                </a:lnTo>
                <a:lnTo>
                  <a:pt x="213234" y="339638"/>
                </a:lnTo>
                <a:lnTo>
                  <a:pt x="211673" y="349180"/>
                </a:lnTo>
                <a:lnTo>
                  <a:pt x="209679" y="358399"/>
                </a:lnTo>
                <a:lnTo>
                  <a:pt x="207398" y="367402"/>
                </a:lnTo>
                <a:lnTo>
                  <a:pt x="204924" y="376262"/>
                </a:lnTo>
                <a:lnTo>
                  <a:pt x="199636" y="393727"/>
                </a:lnTo>
                <a:lnTo>
                  <a:pt x="194111" y="411013"/>
                </a:lnTo>
                <a:lnTo>
                  <a:pt x="188480" y="425682"/>
                </a:lnTo>
                <a:lnTo>
                  <a:pt x="182802" y="439503"/>
                </a:lnTo>
                <a:lnTo>
                  <a:pt x="177104" y="455171"/>
                </a:lnTo>
                <a:lnTo>
                  <a:pt x="173937" y="466580"/>
                </a:lnTo>
                <a:lnTo>
                  <a:pt x="173092" y="470956"/>
                </a:lnTo>
                <a:lnTo>
                  <a:pt x="170624" y="474825"/>
                </a:lnTo>
                <a:lnTo>
                  <a:pt x="167073" y="478358"/>
                </a:lnTo>
                <a:lnTo>
                  <a:pt x="162801" y="481665"/>
                </a:lnTo>
                <a:lnTo>
                  <a:pt x="159954" y="484822"/>
                </a:lnTo>
                <a:lnTo>
                  <a:pt x="158055" y="487880"/>
                </a:lnTo>
                <a:lnTo>
                  <a:pt x="156789" y="490871"/>
                </a:lnTo>
                <a:lnTo>
                  <a:pt x="154993" y="492865"/>
                </a:lnTo>
                <a:lnTo>
                  <a:pt x="152843" y="494194"/>
                </a:lnTo>
                <a:lnTo>
                  <a:pt x="147914" y="495671"/>
                </a:lnTo>
                <a:lnTo>
                  <a:pt x="142548" y="496327"/>
                </a:lnTo>
                <a:lnTo>
                  <a:pt x="136988" y="496619"/>
                </a:lnTo>
                <a:lnTo>
                  <a:pt x="134172" y="496697"/>
                </a:lnTo>
                <a:lnTo>
                  <a:pt x="131342" y="495796"/>
                </a:lnTo>
                <a:lnTo>
                  <a:pt x="125658" y="492255"/>
                </a:lnTo>
                <a:lnTo>
                  <a:pt x="119957" y="484967"/>
                </a:lnTo>
                <a:lnTo>
                  <a:pt x="111395" y="4711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441"/>
          <p:cNvSpPr/>
          <p:nvPr/>
        </p:nvSpPr>
        <p:spPr>
          <a:xfrm>
            <a:off x="2660332" y="5207318"/>
            <a:ext cx="334325" cy="210101"/>
          </a:xfrm>
          <a:custGeom>
            <a:avLst/>
            <a:gdLst/>
            <a:ahLst/>
            <a:cxnLst/>
            <a:rect l="0" t="0" r="0" b="0"/>
            <a:pathLst>
              <a:path w="334325" h="210101">
                <a:moveTo>
                  <a:pt x="0" y="56197"/>
                </a:moveTo>
                <a:lnTo>
                  <a:pt x="13019" y="56197"/>
                </a:lnTo>
                <a:lnTo>
                  <a:pt x="14394" y="57149"/>
                </a:lnTo>
                <a:lnTo>
                  <a:pt x="15311" y="58737"/>
                </a:lnTo>
                <a:lnTo>
                  <a:pt x="16783" y="63578"/>
                </a:lnTo>
                <a:lnTo>
                  <a:pt x="17856" y="63975"/>
                </a:lnTo>
                <a:lnTo>
                  <a:pt x="21589" y="64416"/>
                </a:lnTo>
                <a:lnTo>
                  <a:pt x="22965" y="65486"/>
                </a:lnTo>
                <a:lnTo>
                  <a:pt x="23883" y="67152"/>
                </a:lnTo>
                <a:lnTo>
                  <a:pt x="24494" y="69216"/>
                </a:lnTo>
                <a:lnTo>
                  <a:pt x="27714" y="74048"/>
                </a:lnTo>
                <a:lnTo>
                  <a:pt x="32320" y="79370"/>
                </a:lnTo>
                <a:lnTo>
                  <a:pt x="37542" y="84911"/>
                </a:lnTo>
                <a:lnTo>
                  <a:pt x="45837" y="93385"/>
                </a:lnTo>
                <a:lnTo>
                  <a:pt x="48655" y="97182"/>
                </a:lnTo>
                <a:lnTo>
                  <a:pt x="51487" y="101618"/>
                </a:lnTo>
                <a:lnTo>
                  <a:pt x="54327" y="106480"/>
                </a:lnTo>
                <a:lnTo>
                  <a:pt x="57173" y="110674"/>
                </a:lnTo>
                <a:lnTo>
                  <a:pt x="60023" y="114422"/>
                </a:lnTo>
                <a:lnTo>
                  <a:pt x="62875" y="117874"/>
                </a:lnTo>
                <a:lnTo>
                  <a:pt x="64777" y="122080"/>
                </a:lnTo>
                <a:lnTo>
                  <a:pt x="66045" y="126789"/>
                </a:lnTo>
                <a:lnTo>
                  <a:pt x="66890" y="131833"/>
                </a:lnTo>
                <a:lnTo>
                  <a:pt x="67453" y="137101"/>
                </a:lnTo>
                <a:lnTo>
                  <a:pt x="67829" y="142518"/>
                </a:lnTo>
                <a:lnTo>
                  <a:pt x="68079" y="148034"/>
                </a:lnTo>
                <a:lnTo>
                  <a:pt x="69199" y="152664"/>
                </a:lnTo>
                <a:lnTo>
                  <a:pt x="70897" y="156703"/>
                </a:lnTo>
                <a:lnTo>
                  <a:pt x="72983" y="160348"/>
                </a:lnTo>
                <a:lnTo>
                  <a:pt x="74372" y="163731"/>
                </a:lnTo>
                <a:lnTo>
                  <a:pt x="75917" y="170030"/>
                </a:lnTo>
                <a:lnTo>
                  <a:pt x="77281" y="173996"/>
                </a:lnTo>
                <a:lnTo>
                  <a:pt x="79143" y="178544"/>
                </a:lnTo>
                <a:lnTo>
                  <a:pt x="84425" y="190431"/>
                </a:lnTo>
                <a:lnTo>
                  <a:pt x="85147" y="194596"/>
                </a:lnTo>
                <a:lnTo>
                  <a:pt x="85715" y="201802"/>
                </a:lnTo>
                <a:lnTo>
                  <a:pt x="81171" y="201891"/>
                </a:lnTo>
                <a:lnTo>
                  <a:pt x="79832" y="200952"/>
                </a:lnTo>
                <a:lnTo>
                  <a:pt x="78938" y="199373"/>
                </a:lnTo>
                <a:lnTo>
                  <a:pt x="77505" y="194545"/>
                </a:lnTo>
                <a:lnTo>
                  <a:pt x="77257" y="189158"/>
                </a:lnTo>
                <a:lnTo>
                  <a:pt x="76269" y="186747"/>
                </a:lnTo>
                <a:lnTo>
                  <a:pt x="72633" y="181529"/>
                </a:lnTo>
                <a:lnTo>
                  <a:pt x="71282" y="177851"/>
                </a:lnTo>
                <a:lnTo>
                  <a:pt x="70381" y="173495"/>
                </a:lnTo>
                <a:lnTo>
                  <a:pt x="69781" y="168686"/>
                </a:lnTo>
                <a:lnTo>
                  <a:pt x="69381" y="163574"/>
                </a:lnTo>
                <a:lnTo>
                  <a:pt x="69114" y="158262"/>
                </a:lnTo>
                <a:lnTo>
                  <a:pt x="68817" y="147279"/>
                </a:lnTo>
                <a:lnTo>
                  <a:pt x="68685" y="136047"/>
                </a:lnTo>
                <a:lnTo>
                  <a:pt x="69603" y="130386"/>
                </a:lnTo>
                <a:lnTo>
                  <a:pt x="71167" y="124706"/>
                </a:lnTo>
                <a:lnTo>
                  <a:pt x="73162" y="119014"/>
                </a:lnTo>
                <a:lnTo>
                  <a:pt x="75445" y="113315"/>
                </a:lnTo>
                <a:lnTo>
                  <a:pt x="77919" y="107611"/>
                </a:lnTo>
                <a:lnTo>
                  <a:pt x="83208" y="96192"/>
                </a:lnTo>
                <a:lnTo>
                  <a:pt x="100042" y="61911"/>
                </a:lnTo>
                <a:lnTo>
                  <a:pt x="105741" y="50482"/>
                </a:lnTo>
                <a:lnTo>
                  <a:pt x="109546" y="45719"/>
                </a:lnTo>
                <a:lnTo>
                  <a:pt x="113988" y="41591"/>
                </a:lnTo>
                <a:lnTo>
                  <a:pt x="118855" y="37887"/>
                </a:lnTo>
                <a:lnTo>
                  <a:pt x="124004" y="34465"/>
                </a:lnTo>
                <a:lnTo>
                  <a:pt x="129342" y="31232"/>
                </a:lnTo>
                <a:lnTo>
                  <a:pt x="134805" y="28124"/>
                </a:lnTo>
                <a:lnTo>
                  <a:pt x="145956" y="22129"/>
                </a:lnTo>
                <a:lnTo>
                  <a:pt x="168636" y="10521"/>
                </a:lnTo>
                <a:lnTo>
                  <a:pt x="174337" y="8601"/>
                </a:lnTo>
                <a:lnTo>
                  <a:pt x="180042" y="7321"/>
                </a:lnTo>
                <a:lnTo>
                  <a:pt x="185751" y="6468"/>
                </a:lnTo>
                <a:lnTo>
                  <a:pt x="194634" y="5520"/>
                </a:lnTo>
                <a:lnTo>
                  <a:pt x="198335" y="5268"/>
                </a:lnTo>
                <a:lnTo>
                  <a:pt x="201756" y="6051"/>
                </a:lnTo>
                <a:lnTo>
                  <a:pt x="212074" y="11705"/>
                </a:lnTo>
                <a:lnTo>
                  <a:pt x="221572" y="16738"/>
                </a:lnTo>
                <a:lnTo>
                  <a:pt x="225820" y="20366"/>
                </a:lnTo>
                <a:lnTo>
                  <a:pt x="229604" y="24690"/>
                </a:lnTo>
                <a:lnTo>
                  <a:pt x="233079" y="29477"/>
                </a:lnTo>
                <a:lnTo>
                  <a:pt x="235396" y="34573"/>
                </a:lnTo>
                <a:lnTo>
                  <a:pt x="236941" y="39876"/>
                </a:lnTo>
                <a:lnTo>
                  <a:pt x="237971" y="45316"/>
                </a:lnTo>
                <a:lnTo>
                  <a:pt x="239609" y="50848"/>
                </a:lnTo>
                <a:lnTo>
                  <a:pt x="241655" y="56441"/>
                </a:lnTo>
                <a:lnTo>
                  <a:pt x="243971" y="62075"/>
                </a:lnTo>
                <a:lnTo>
                  <a:pt x="245515" y="68687"/>
                </a:lnTo>
                <a:lnTo>
                  <a:pt x="246544" y="75954"/>
                </a:lnTo>
                <a:lnTo>
                  <a:pt x="247230" y="83656"/>
                </a:lnTo>
                <a:lnTo>
                  <a:pt x="248640" y="91648"/>
                </a:lnTo>
                <a:lnTo>
                  <a:pt x="250533" y="99834"/>
                </a:lnTo>
                <a:lnTo>
                  <a:pt x="252747" y="108147"/>
                </a:lnTo>
                <a:lnTo>
                  <a:pt x="254223" y="116548"/>
                </a:lnTo>
                <a:lnTo>
                  <a:pt x="255207" y="125006"/>
                </a:lnTo>
                <a:lnTo>
                  <a:pt x="255863" y="133502"/>
                </a:lnTo>
                <a:lnTo>
                  <a:pt x="257253" y="141071"/>
                </a:lnTo>
                <a:lnTo>
                  <a:pt x="259132" y="148022"/>
                </a:lnTo>
                <a:lnTo>
                  <a:pt x="261337" y="154561"/>
                </a:lnTo>
                <a:lnTo>
                  <a:pt x="263760" y="160826"/>
                </a:lnTo>
                <a:lnTo>
                  <a:pt x="266327" y="166907"/>
                </a:lnTo>
                <a:lnTo>
                  <a:pt x="268991" y="172866"/>
                </a:lnTo>
                <a:lnTo>
                  <a:pt x="270767" y="177791"/>
                </a:lnTo>
                <a:lnTo>
                  <a:pt x="271952" y="182027"/>
                </a:lnTo>
                <a:lnTo>
                  <a:pt x="272741" y="185804"/>
                </a:lnTo>
                <a:lnTo>
                  <a:pt x="274220" y="189274"/>
                </a:lnTo>
                <a:lnTo>
                  <a:pt x="278403" y="195670"/>
                </a:lnTo>
                <a:lnTo>
                  <a:pt x="282958" y="201645"/>
                </a:lnTo>
                <a:lnTo>
                  <a:pt x="287049" y="205930"/>
                </a:lnTo>
                <a:lnTo>
                  <a:pt x="289473" y="207454"/>
                </a:lnTo>
                <a:lnTo>
                  <a:pt x="294707" y="209147"/>
                </a:lnTo>
                <a:lnTo>
                  <a:pt x="303009" y="210100"/>
                </a:lnTo>
                <a:lnTo>
                  <a:pt x="304876" y="209281"/>
                </a:lnTo>
                <a:lnTo>
                  <a:pt x="306121" y="207784"/>
                </a:lnTo>
                <a:lnTo>
                  <a:pt x="306951" y="205832"/>
                </a:lnTo>
                <a:lnTo>
                  <a:pt x="308456" y="204531"/>
                </a:lnTo>
                <a:lnTo>
                  <a:pt x="310413" y="203664"/>
                </a:lnTo>
                <a:lnTo>
                  <a:pt x="312669" y="203085"/>
                </a:lnTo>
                <a:lnTo>
                  <a:pt x="317717" y="199903"/>
                </a:lnTo>
                <a:lnTo>
                  <a:pt x="320396" y="197721"/>
                </a:lnTo>
                <a:lnTo>
                  <a:pt x="322182" y="195314"/>
                </a:lnTo>
                <a:lnTo>
                  <a:pt x="324167" y="190099"/>
                </a:lnTo>
                <a:lnTo>
                  <a:pt x="325649" y="186422"/>
                </a:lnTo>
                <a:lnTo>
                  <a:pt x="327589" y="182066"/>
                </a:lnTo>
                <a:lnTo>
                  <a:pt x="329835" y="177257"/>
                </a:lnTo>
                <a:lnTo>
                  <a:pt x="331333" y="172146"/>
                </a:lnTo>
                <a:lnTo>
                  <a:pt x="332331" y="166834"/>
                </a:lnTo>
                <a:lnTo>
                  <a:pt x="332996" y="161388"/>
                </a:lnTo>
                <a:lnTo>
                  <a:pt x="333440" y="155851"/>
                </a:lnTo>
                <a:lnTo>
                  <a:pt x="333736" y="150256"/>
                </a:lnTo>
                <a:lnTo>
                  <a:pt x="334065" y="138958"/>
                </a:lnTo>
                <a:lnTo>
                  <a:pt x="334312" y="99053"/>
                </a:lnTo>
                <a:lnTo>
                  <a:pt x="334324" y="76198"/>
                </a:lnTo>
                <a:lnTo>
                  <a:pt x="333373" y="70483"/>
                </a:lnTo>
                <a:lnTo>
                  <a:pt x="331786" y="64769"/>
                </a:lnTo>
                <a:lnTo>
                  <a:pt x="329776" y="59054"/>
                </a:lnTo>
                <a:lnTo>
                  <a:pt x="328435" y="53339"/>
                </a:lnTo>
                <a:lnTo>
                  <a:pt x="327542" y="47624"/>
                </a:lnTo>
                <a:lnTo>
                  <a:pt x="326946" y="41909"/>
                </a:lnTo>
                <a:lnTo>
                  <a:pt x="324644" y="37147"/>
                </a:lnTo>
                <a:lnTo>
                  <a:pt x="321205" y="33019"/>
                </a:lnTo>
                <a:lnTo>
                  <a:pt x="317006" y="29315"/>
                </a:lnTo>
                <a:lnTo>
                  <a:pt x="313255" y="24940"/>
                </a:lnTo>
                <a:lnTo>
                  <a:pt x="309802" y="20119"/>
                </a:lnTo>
                <a:lnTo>
                  <a:pt x="306547" y="15000"/>
                </a:lnTo>
                <a:lnTo>
                  <a:pt x="303425" y="11587"/>
                </a:lnTo>
                <a:lnTo>
                  <a:pt x="300391" y="9312"/>
                </a:lnTo>
                <a:lnTo>
                  <a:pt x="294480" y="6784"/>
                </a:lnTo>
                <a:lnTo>
                  <a:pt x="288677" y="5661"/>
                </a:lnTo>
                <a:lnTo>
                  <a:pt x="286749" y="4408"/>
                </a:lnTo>
                <a:lnTo>
                  <a:pt x="285464" y="2621"/>
                </a:lnTo>
                <a:lnTo>
                  <a:pt x="284607" y="478"/>
                </a:lnTo>
                <a:lnTo>
                  <a:pt x="283083" y="0"/>
                </a:lnTo>
                <a:lnTo>
                  <a:pt x="281114" y="635"/>
                </a:lnTo>
                <a:lnTo>
                  <a:pt x="278850" y="2010"/>
                </a:lnTo>
                <a:lnTo>
                  <a:pt x="273793" y="3539"/>
                </a:lnTo>
                <a:lnTo>
                  <a:pt x="265591" y="4399"/>
                </a:lnTo>
                <a:lnTo>
                  <a:pt x="257175" y="47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442"/>
          <p:cNvSpPr/>
          <p:nvPr/>
        </p:nvSpPr>
        <p:spPr>
          <a:xfrm>
            <a:off x="3011804" y="5169322"/>
            <a:ext cx="334329" cy="179757"/>
          </a:xfrm>
          <a:custGeom>
            <a:avLst/>
            <a:gdLst/>
            <a:ahLst/>
            <a:cxnLst/>
            <a:rect l="0" t="0" r="0" b="0"/>
            <a:pathLst>
              <a:path w="334329" h="179757">
                <a:moveTo>
                  <a:pt x="0" y="8468"/>
                </a:moveTo>
                <a:lnTo>
                  <a:pt x="4551" y="8468"/>
                </a:lnTo>
                <a:lnTo>
                  <a:pt x="6844" y="7515"/>
                </a:lnTo>
                <a:lnTo>
                  <a:pt x="13670" y="2576"/>
                </a:lnTo>
                <a:lnTo>
                  <a:pt x="15601" y="1086"/>
                </a:lnTo>
                <a:lnTo>
                  <a:pt x="25790" y="248"/>
                </a:lnTo>
                <a:lnTo>
                  <a:pt x="35592" y="52"/>
                </a:lnTo>
                <a:lnTo>
                  <a:pt x="40873" y="0"/>
                </a:lnTo>
                <a:lnTo>
                  <a:pt x="45346" y="917"/>
                </a:lnTo>
                <a:lnTo>
                  <a:pt x="52857" y="4477"/>
                </a:lnTo>
                <a:lnTo>
                  <a:pt x="61910" y="9234"/>
                </a:lnTo>
                <a:lnTo>
                  <a:pt x="66991" y="11836"/>
                </a:lnTo>
                <a:lnTo>
                  <a:pt x="71331" y="15476"/>
                </a:lnTo>
                <a:lnTo>
                  <a:pt x="75176" y="19807"/>
                </a:lnTo>
                <a:lnTo>
                  <a:pt x="78693" y="24600"/>
                </a:lnTo>
                <a:lnTo>
                  <a:pt x="81037" y="29700"/>
                </a:lnTo>
                <a:lnTo>
                  <a:pt x="82600" y="35005"/>
                </a:lnTo>
                <a:lnTo>
                  <a:pt x="83641" y="40446"/>
                </a:lnTo>
                <a:lnTo>
                  <a:pt x="85289" y="45980"/>
                </a:lnTo>
                <a:lnTo>
                  <a:pt x="87339" y="51573"/>
                </a:lnTo>
                <a:lnTo>
                  <a:pt x="89659" y="57207"/>
                </a:lnTo>
                <a:lnTo>
                  <a:pt x="92158" y="62868"/>
                </a:lnTo>
                <a:lnTo>
                  <a:pt x="97474" y="74238"/>
                </a:lnTo>
                <a:lnTo>
                  <a:pt x="99273" y="80890"/>
                </a:lnTo>
                <a:lnTo>
                  <a:pt x="100472" y="88181"/>
                </a:lnTo>
                <a:lnTo>
                  <a:pt x="101272" y="95900"/>
                </a:lnTo>
                <a:lnTo>
                  <a:pt x="101804" y="102951"/>
                </a:lnTo>
                <a:lnTo>
                  <a:pt x="102160" y="109556"/>
                </a:lnTo>
                <a:lnTo>
                  <a:pt x="102555" y="121976"/>
                </a:lnTo>
                <a:lnTo>
                  <a:pt x="102829" y="151239"/>
                </a:lnTo>
                <a:lnTo>
                  <a:pt x="103795" y="156035"/>
                </a:lnTo>
                <a:lnTo>
                  <a:pt x="105392" y="160186"/>
                </a:lnTo>
                <a:lnTo>
                  <a:pt x="107409" y="163906"/>
                </a:lnTo>
                <a:lnTo>
                  <a:pt x="109706" y="167338"/>
                </a:lnTo>
                <a:lnTo>
                  <a:pt x="112190" y="170579"/>
                </a:lnTo>
                <a:lnTo>
                  <a:pt x="114799" y="173692"/>
                </a:lnTo>
                <a:lnTo>
                  <a:pt x="117490" y="175767"/>
                </a:lnTo>
                <a:lnTo>
                  <a:pt x="123021" y="178073"/>
                </a:lnTo>
                <a:lnTo>
                  <a:pt x="131489" y="179371"/>
                </a:lnTo>
                <a:lnTo>
                  <a:pt x="140031" y="179756"/>
                </a:lnTo>
                <a:lnTo>
                  <a:pt x="141932" y="178857"/>
                </a:lnTo>
                <a:lnTo>
                  <a:pt x="143199" y="177306"/>
                </a:lnTo>
                <a:lnTo>
                  <a:pt x="144043" y="175319"/>
                </a:lnTo>
                <a:lnTo>
                  <a:pt x="145559" y="173994"/>
                </a:lnTo>
                <a:lnTo>
                  <a:pt x="147522" y="173111"/>
                </a:lnTo>
                <a:lnTo>
                  <a:pt x="149783" y="172522"/>
                </a:lnTo>
                <a:lnTo>
                  <a:pt x="154836" y="169329"/>
                </a:lnTo>
                <a:lnTo>
                  <a:pt x="161209" y="163781"/>
                </a:lnTo>
                <a:lnTo>
                  <a:pt x="170391" y="154966"/>
                </a:lnTo>
                <a:lnTo>
                  <a:pt x="174554" y="149949"/>
                </a:lnTo>
                <a:lnTo>
                  <a:pt x="178282" y="144698"/>
                </a:lnTo>
                <a:lnTo>
                  <a:pt x="181720" y="139293"/>
                </a:lnTo>
                <a:lnTo>
                  <a:pt x="184964" y="133784"/>
                </a:lnTo>
                <a:lnTo>
                  <a:pt x="188080" y="128207"/>
                </a:lnTo>
                <a:lnTo>
                  <a:pt x="194081" y="116930"/>
                </a:lnTo>
                <a:lnTo>
                  <a:pt x="199923" y="105569"/>
                </a:lnTo>
                <a:lnTo>
                  <a:pt x="202815" y="98919"/>
                </a:lnTo>
                <a:lnTo>
                  <a:pt x="205695" y="91629"/>
                </a:lnTo>
                <a:lnTo>
                  <a:pt x="208568" y="83911"/>
                </a:lnTo>
                <a:lnTo>
                  <a:pt x="211435" y="76861"/>
                </a:lnTo>
                <a:lnTo>
                  <a:pt x="214300" y="70256"/>
                </a:lnTo>
                <a:lnTo>
                  <a:pt x="220022" y="57836"/>
                </a:lnTo>
                <a:lnTo>
                  <a:pt x="225740" y="45967"/>
                </a:lnTo>
                <a:lnTo>
                  <a:pt x="227646" y="41087"/>
                </a:lnTo>
                <a:lnTo>
                  <a:pt x="228917" y="36881"/>
                </a:lnTo>
                <a:lnTo>
                  <a:pt x="229764" y="33125"/>
                </a:lnTo>
                <a:lnTo>
                  <a:pt x="231281" y="29669"/>
                </a:lnTo>
                <a:lnTo>
                  <a:pt x="233245" y="26412"/>
                </a:lnTo>
                <a:lnTo>
                  <a:pt x="239633" y="17588"/>
                </a:lnTo>
                <a:lnTo>
                  <a:pt x="244464" y="17203"/>
                </a:lnTo>
                <a:lnTo>
                  <a:pt x="245844" y="18101"/>
                </a:lnTo>
                <a:lnTo>
                  <a:pt x="246763" y="19653"/>
                </a:lnTo>
                <a:lnTo>
                  <a:pt x="247377" y="21639"/>
                </a:lnTo>
                <a:lnTo>
                  <a:pt x="247785" y="24869"/>
                </a:lnTo>
                <a:lnTo>
                  <a:pt x="248058" y="28927"/>
                </a:lnTo>
                <a:lnTo>
                  <a:pt x="248361" y="37563"/>
                </a:lnTo>
                <a:lnTo>
                  <a:pt x="248495" y="44576"/>
                </a:lnTo>
                <a:lnTo>
                  <a:pt x="248594" y="81982"/>
                </a:lnTo>
                <a:lnTo>
                  <a:pt x="249549" y="87957"/>
                </a:lnTo>
                <a:lnTo>
                  <a:pt x="251139" y="93846"/>
                </a:lnTo>
                <a:lnTo>
                  <a:pt x="253151" y="99676"/>
                </a:lnTo>
                <a:lnTo>
                  <a:pt x="254493" y="105469"/>
                </a:lnTo>
                <a:lnTo>
                  <a:pt x="255387" y="111235"/>
                </a:lnTo>
                <a:lnTo>
                  <a:pt x="255983" y="116984"/>
                </a:lnTo>
                <a:lnTo>
                  <a:pt x="257333" y="122722"/>
                </a:lnTo>
                <a:lnTo>
                  <a:pt x="259185" y="128452"/>
                </a:lnTo>
                <a:lnTo>
                  <a:pt x="261373" y="134177"/>
                </a:lnTo>
                <a:lnTo>
                  <a:pt x="264736" y="138947"/>
                </a:lnTo>
                <a:lnTo>
                  <a:pt x="268884" y="143079"/>
                </a:lnTo>
                <a:lnTo>
                  <a:pt x="273553" y="146786"/>
                </a:lnTo>
                <a:lnTo>
                  <a:pt x="281282" y="150905"/>
                </a:lnTo>
                <a:lnTo>
                  <a:pt x="287892" y="152736"/>
                </a:lnTo>
                <a:lnTo>
                  <a:pt x="296968" y="153766"/>
                </a:lnTo>
                <a:lnTo>
                  <a:pt x="302801" y="154007"/>
                </a:lnTo>
                <a:lnTo>
                  <a:pt x="311109" y="151574"/>
                </a:lnTo>
                <a:lnTo>
                  <a:pt x="320198" y="147318"/>
                </a:lnTo>
                <a:lnTo>
                  <a:pt x="327413" y="142251"/>
                </a:lnTo>
                <a:lnTo>
                  <a:pt x="329718" y="139567"/>
                </a:lnTo>
                <a:lnTo>
                  <a:pt x="331255" y="136825"/>
                </a:lnTo>
                <a:lnTo>
                  <a:pt x="334328" y="1284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443"/>
          <p:cNvSpPr/>
          <p:nvPr/>
        </p:nvSpPr>
        <p:spPr>
          <a:xfrm>
            <a:off x="3414712" y="5092216"/>
            <a:ext cx="162341" cy="486728"/>
          </a:xfrm>
          <a:custGeom>
            <a:avLst/>
            <a:gdLst/>
            <a:ahLst/>
            <a:cxnLst/>
            <a:rect l="0" t="0" r="0" b="0"/>
            <a:pathLst>
              <a:path w="162341" h="486728">
                <a:moveTo>
                  <a:pt x="0" y="42711"/>
                </a:moveTo>
                <a:lnTo>
                  <a:pt x="0" y="54643"/>
                </a:lnTo>
                <a:lnTo>
                  <a:pt x="4550" y="67413"/>
                </a:lnTo>
                <a:lnTo>
                  <a:pt x="6785" y="80360"/>
                </a:lnTo>
                <a:lnTo>
                  <a:pt x="7381" y="87813"/>
                </a:lnTo>
                <a:lnTo>
                  <a:pt x="7778" y="95639"/>
                </a:lnTo>
                <a:lnTo>
                  <a:pt x="8219" y="111955"/>
                </a:lnTo>
                <a:lnTo>
                  <a:pt x="8468" y="137205"/>
                </a:lnTo>
                <a:lnTo>
                  <a:pt x="7550" y="146664"/>
                </a:lnTo>
                <a:lnTo>
                  <a:pt x="5986" y="156781"/>
                </a:lnTo>
                <a:lnTo>
                  <a:pt x="3991" y="167335"/>
                </a:lnTo>
                <a:lnTo>
                  <a:pt x="3613" y="179134"/>
                </a:lnTo>
                <a:lnTo>
                  <a:pt x="4314" y="191762"/>
                </a:lnTo>
                <a:lnTo>
                  <a:pt x="5733" y="204944"/>
                </a:lnTo>
                <a:lnTo>
                  <a:pt x="6680" y="218493"/>
                </a:lnTo>
                <a:lnTo>
                  <a:pt x="7311" y="232289"/>
                </a:lnTo>
                <a:lnTo>
                  <a:pt x="8012" y="260318"/>
                </a:lnTo>
                <a:lnTo>
                  <a:pt x="8323" y="288650"/>
                </a:lnTo>
                <a:lnTo>
                  <a:pt x="9359" y="301921"/>
                </a:lnTo>
                <a:lnTo>
                  <a:pt x="11002" y="314578"/>
                </a:lnTo>
                <a:lnTo>
                  <a:pt x="13050" y="326825"/>
                </a:lnTo>
                <a:lnTo>
                  <a:pt x="14415" y="338800"/>
                </a:lnTo>
                <a:lnTo>
                  <a:pt x="15325" y="350594"/>
                </a:lnTo>
                <a:lnTo>
                  <a:pt x="15931" y="362266"/>
                </a:lnTo>
                <a:lnTo>
                  <a:pt x="17288" y="373858"/>
                </a:lnTo>
                <a:lnTo>
                  <a:pt x="19146" y="385396"/>
                </a:lnTo>
                <a:lnTo>
                  <a:pt x="21336" y="396898"/>
                </a:lnTo>
                <a:lnTo>
                  <a:pt x="22797" y="407423"/>
                </a:lnTo>
                <a:lnTo>
                  <a:pt x="23770" y="417298"/>
                </a:lnTo>
                <a:lnTo>
                  <a:pt x="24419" y="426738"/>
                </a:lnTo>
                <a:lnTo>
                  <a:pt x="25805" y="434936"/>
                </a:lnTo>
                <a:lnTo>
                  <a:pt x="31353" y="454624"/>
                </a:lnTo>
                <a:lnTo>
                  <a:pt x="32984" y="463274"/>
                </a:lnTo>
                <a:lnTo>
                  <a:pt x="36250" y="470293"/>
                </a:lnTo>
                <a:lnTo>
                  <a:pt x="38454" y="473498"/>
                </a:lnTo>
                <a:lnTo>
                  <a:pt x="40903" y="479599"/>
                </a:lnTo>
                <a:lnTo>
                  <a:pt x="42476" y="486727"/>
                </a:lnTo>
                <a:lnTo>
                  <a:pt x="42604" y="486359"/>
                </a:lnTo>
                <a:lnTo>
                  <a:pt x="42748" y="483411"/>
                </a:lnTo>
                <a:lnTo>
                  <a:pt x="41833" y="481291"/>
                </a:lnTo>
                <a:lnTo>
                  <a:pt x="38278" y="476395"/>
                </a:lnTo>
                <a:lnTo>
                  <a:pt x="36949" y="472804"/>
                </a:lnTo>
                <a:lnTo>
                  <a:pt x="34125" y="458648"/>
                </a:lnTo>
                <a:lnTo>
                  <a:pt x="30089" y="447917"/>
                </a:lnTo>
                <a:lnTo>
                  <a:pt x="25121" y="434258"/>
                </a:lnTo>
                <a:lnTo>
                  <a:pt x="22462" y="426614"/>
                </a:lnTo>
                <a:lnTo>
                  <a:pt x="20690" y="417709"/>
                </a:lnTo>
                <a:lnTo>
                  <a:pt x="19508" y="407962"/>
                </a:lnTo>
                <a:lnTo>
                  <a:pt x="18721" y="397655"/>
                </a:lnTo>
                <a:lnTo>
                  <a:pt x="17243" y="386020"/>
                </a:lnTo>
                <a:lnTo>
                  <a:pt x="15305" y="373501"/>
                </a:lnTo>
                <a:lnTo>
                  <a:pt x="13061" y="360393"/>
                </a:lnTo>
                <a:lnTo>
                  <a:pt x="11565" y="346891"/>
                </a:lnTo>
                <a:lnTo>
                  <a:pt x="10567" y="333128"/>
                </a:lnTo>
                <a:lnTo>
                  <a:pt x="9902" y="319190"/>
                </a:lnTo>
                <a:lnTo>
                  <a:pt x="9163" y="291003"/>
                </a:lnTo>
                <a:lnTo>
                  <a:pt x="8967" y="276819"/>
                </a:lnTo>
                <a:lnTo>
                  <a:pt x="7882" y="263553"/>
                </a:lnTo>
                <a:lnTo>
                  <a:pt x="6208" y="250899"/>
                </a:lnTo>
                <a:lnTo>
                  <a:pt x="4139" y="238653"/>
                </a:lnTo>
                <a:lnTo>
                  <a:pt x="2759" y="226679"/>
                </a:lnTo>
                <a:lnTo>
                  <a:pt x="1839" y="214886"/>
                </a:lnTo>
                <a:lnTo>
                  <a:pt x="1226" y="203215"/>
                </a:lnTo>
                <a:lnTo>
                  <a:pt x="545" y="180086"/>
                </a:lnTo>
                <a:lnTo>
                  <a:pt x="32" y="111805"/>
                </a:lnTo>
                <a:lnTo>
                  <a:pt x="2554" y="96915"/>
                </a:lnTo>
                <a:lnTo>
                  <a:pt x="5898" y="82994"/>
                </a:lnTo>
                <a:lnTo>
                  <a:pt x="6789" y="75281"/>
                </a:lnTo>
                <a:lnTo>
                  <a:pt x="7384" y="67282"/>
                </a:lnTo>
                <a:lnTo>
                  <a:pt x="9685" y="60997"/>
                </a:lnTo>
                <a:lnTo>
                  <a:pt x="13124" y="55854"/>
                </a:lnTo>
                <a:lnTo>
                  <a:pt x="17322" y="51473"/>
                </a:lnTo>
                <a:lnTo>
                  <a:pt x="21073" y="46647"/>
                </a:lnTo>
                <a:lnTo>
                  <a:pt x="24526" y="41526"/>
                </a:lnTo>
                <a:lnTo>
                  <a:pt x="27781" y="36205"/>
                </a:lnTo>
                <a:lnTo>
                  <a:pt x="30903" y="31707"/>
                </a:lnTo>
                <a:lnTo>
                  <a:pt x="33937" y="27755"/>
                </a:lnTo>
                <a:lnTo>
                  <a:pt x="36912" y="24167"/>
                </a:lnTo>
                <a:lnTo>
                  <a:pt x="39848" y="20824"/>
                </a:lnTo>
                <a:lnTo>
                  <a:pt x="42758" y="17643"/>
                </a:lnTo>
                <a:lnTo>
                  <a:pt x="45650" y="14568"/>
                </a:lnTo>
                <a:lnTo>
                  <a:pt x="49483" y="11567"/>
                </a:lnTo>
                <a:lnTo>
                  <a:pt x="53944" y="8613"/>
                </a:lnTo>
                <a:lnTo>
                  <a:pt x="58823" y="5691"/>
                </a:lnTo>
                <a:lnTo>
                  <a:pt x="63980" y="3744"/>
                </a:lnTo>
                <a:lnTo>
                  <a:pt x="69323" y="2445"/>
                </a:lnTo>
                <a:lnTo>
                  <a:pt x="74791" y="1580"/>
                </a:lnTo>
                <a:lnTo>
                  <a:pt x="80340" y="1003"/>
                </a:lnTo>
                <a:lnTo>
                  <a:pt x="85945" y="618"/>
                </a:lnTo>
                <a:lnTo>
                  <a:pt x="91587" y="362"/>
                </a:lnTo>
                <a:lnTo>
                  <a:pt x="102935" y="77"/>
                </a:lnTo>
                <a:lnTo>
                  <a:pt x="108629" y="0"/>
                </a:lnTo>
                <a:lnTo>
                  <a:pt x="113377" y="902"/>
                </a:lnTo>
                <a:lnTo>
                  <a:pt x="117495" y="2456"/>
                </a:lnTo>
                <a:lnTo>
                  <a:pt x="121192" y="4444"/>
                </a:lnTo>
                <a:lnTo>
                  <a:pt x="125562" y="7675"/>
                </a:lnTo>
                <a:lnTo>
                  <a:pt x="130380" y="11734"/>
                </a:lnTo>
                <a:lnTo>
                  <a:pt x="139862" y="20371"/>
                </a:lnTo>
                <a:lnTo>
                  <a:pt x="147251" y="27385"/>
                </a:lnTo>
                <a:lnTo>
                  <a:pt x="150554" y="31541"/>
                </a:lnTo>
                <a:lnTo>
                  <a:pt x="153710" y="36217"/>
                </a:lnTo>
                <a:lnTo>
                  <a:pt x="156766" y="41239"/>
                </a:lnTo>
                <a:lnTo>
                  <a:pt x="160161" y="54440"/>
                </a:lnTo>
                <a:lnTo>
                  <a:pt x="161670" y="68879"/>
                </a:lnTo>
                <a:lnTo>
                  <a:pt x="162340" y="81646"/>
                </a:lnTo>
                <a:lnTo>
                  <a:pt x="160099" y="96211"/>
                </a:lnTo>
                <a:lnTo>
                  <a:pt x="155927" y="111256"/>
                </a:lnTo>
                <a:lnTo>
                  <a:pt x="142712" y="146894"/>
                </a:lnTo>
                <a:lnTo>
                  <a:pt x="138957" y="154076"/>
                </a:lnTo>
                <a:lnTo>
                  <a:pt x="134548" y="160769"/>
                </a:lnTo>
                <a:lnTo>
                  <a:pt x="129703" y="167137"/>
                </a:lnTo>
                <a:lnTo>
                  <a:pt x="125521" y="173286"/>
                </a:lnTo>
                <a:lnTo>
                  <a:pt x="121781" y="179291"/>
                </a:lnTo>
                <a:lnTo>
                  <a:pt x="118335" y="185200"/>
                </a:lnTo>
                <a:lnTo>
                  <a:pt x="114132" y="190091"/>
                </a:lnTo>
                <a:lnTo>
                  <a:pt x="109426" y="194304"/>
                </a:lnTo>
                <a:lnTo>
                  <a:pt x="104383" y="198066"/>
                </a:lnTo>
                <a:lnTo>
                  <a:pt x="100069" y="202479"/>
                </a:lnTo>
                <a:lnTo>
                  <a:pt x="96240" y="207325"/>
                </a:lnTo>
                <a:lnTo>
                  <a:pt x="92735" y="212461"/>
                </a:lnTo>
                <a:lnTo>
                  <a:pt x="88493" y="215885"/>
                </a:lnTo>
                <a:lnTo>
                  <a:pt x="83761" y="218168"/>
                </a:lnTo>
                <a:lnTo>
                  <a:pt x="78700" y="219690"/>
                </a:lnTo>
                <a:lnTo>
                  <a:pt x="74374" y="221657"/>
                </a:lnTo>
                <a:lnTo>
                  <a:pt x="70538" y="223921"/>
                </a:lnTo>
                <a:lnTo>
                  <a:pt x="67028" y="226383"/>
                </a:lnTo>
                <a:lnTo>
                  <a:pt x="63735" y="228024"/>
                </a:lnTo>
                <a:lnTo>
                  <a:pt x="60588" y="229118"/>
                </a:lnTo>
                <a:lnTo>
                  <a:pt x="57536" y="229847"/>
                </a:lnTo>
                <a:lnTo>
                  <a:pt x="54550" y="230333"/>
                </a:lnTo>
                <a:lnTo>
                  <a:pt x="51607" y="230658"/>
                </a:lnTo>
                <a:lnTo>
                  <a:pt x="48692" y="230874"/>
                </a:lnTo>
                <a:lnTo>
                  <a:pt x="45796" y="231018"/>
                </a:lnTo>
                <a:lnTo>
                  <a:pt x="40039" y="231178"/>
                </a:lnTo>
                <a:lnTo>
                  <a:pt x="25717" y="2313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444"/>
          <p:cNvSpPr/>
          <p:nvPr/>
        </p:nvSpPr>
        <p:spPr>
          <a:xfrm>
            <a:off x="3663314" y="5057775"/>
            <a:ext cx="152474" cy="291421"/>
          </a:xfrm>
          <a:custGeom>
            <a:avLst/>
            <a:gdLst/>
            <a:ahLst/>
            <a:cxnLst/>
            <a:rect l="0" t="0" r="0" b="0"/>
            <a:pathLst>
              <a:path w="152474" h="291421">
                <a:moveTo>
                  <a:pt x="51436" y="0"/>
                </a:moveTo>
                <a:lnTo>
                  <a:pt x="63367" y="0"/>
                </a:lnTo>
                <a:lnTo>
                  <a:pt x="65105" y="953"/>
                </a:lnTo>
                <a:lnTo>
                  <a:pt x="66264" y="2540"/>
                </a:lnTo>
                <a:lnTo>
                  <a:pt x="67036" y="4551"/>
                </a:lnTo>
                <a:lnTo>
                  <a:pt x="66598" y="6843"/>
                </a:lnTo>
                <a:lnTo>
                  <a:pt x="63572" y="11931"/>
                </a:lnTo>
                <a:lnTo>
                  <a:pt x="59052" y="17367"/>
                </a:lnTo>
                <a:lnTo>
                  <a:pt x="56513" y="20151"/>
                </a:lnTo>
                <a:lnTo>
                  <a:pt x="54821" y="23911"/>
                </a:lnTo>
                <a:lnTo>
                  <a:pt x="53692" y="28323"/>
                </a:lnTo>
                <a:lnTo>
                  <a:pt x="52940" y="33169"/>
                </a:lnTo>
                <a:lnTo>
                  <a:pt x="50533" y="37353"/>
                </a:lnTo>
                <a:lnTo>
                  <a:pt x="47024" y="41094"/>
                </a:lnTo>
                <a:lnTo>
                  <a:pt x="42780" y="44541"/>
                </a:lnTo>
                <a:lnTo>
                  <a:pt x="38997" y="48744"/>
                </a:lnTo>
                <a:lnTo>
                  <a:pt x="35524" y="53451"/>
                </a:lnTo>
                <a:lnTo>
                  <a:pt x="32255" y="58494"/>
                </a:lnTo>
                <a:lnTo>
                  <a:pt x="29124" y="62808"/>
                </a:lnTo>
                <a:lnTo>
                  <a:pt x="26083" y="66637"/>
                </a:lnTo>
                <a:lnTo>
                  <a:pt x="23104" y="70142"/>
                </a:lnTo>
                <a:lnTo>
                  <a:pt x="20165" y="73431"/>
                </a:lnTo>
                <a:lnTo>
                  <a:pt x="10288" y="83917"/>
                </a:lnTo>
                <a:lnTo>
                  <a:pt x="9716" y="85473"/>
                </a:lnTo>
                <a:lnTo>
                  <a:pt x="8912" y="92212"/>
                </a:lnTo>
                <a:lnTo>
                  <a:pt x="8724" y="97498"/>
                </a:lnTo>
                <a:lnTo>
                  <a:pt x="9626" y="99289"/>
                </a:lnTo>
                <a:lnTo>
                  <a:pt x="11180" y="100482"/>
                </a:lnTo>
                <a:lnTo>
                  <a:pt x="15967" y="102398"/>
                </a:lnTo>
                <a:lnTo>
                  <a:pt x="25898" y="107281"/>
                </a:lnTo>
                <a:lnTo>
                  <a:pt x="30601" y="108668"/>
                </a:lnTo>
                <a:lnTo>
                  <a:pt x="35640" y="109592"/>
                </a:lnTo>
                <a:lnTo>
                  <a:pt x="40906" y="110209"/>
                </a:lnTo>
                <a:lnTo>
                  <a:pt x="45368" y="110620"/>
                </a:lnTo>
                <a:lnTo>
                  <a:pt x="49295" y="110894"/>
                </a:lnTo>
                <a:lnTo>
                  <a:pt x="52866" y="111077"/>
                </a:lnTo>
                <a:lnTo>
                  <a:pt x="61914" y="111280"/>
                </a:lnTo>
                <a:lnTo>
                  <a:pt x="66993" y="111334"/>
                </a:lnTo>
                <a:lnTo>
                  <a:pt x="72285" y="112322"/>
                </a:lnTo>
                <a:lnTo>
                  <a:pt x="77718" y="113934"/>
                </a:lnTo>
                <a:lnTo>
                  <a:pt x="83244" y="115961"/>
                </a:lnTo>
                <a:lnTo>
                  <a:pt x="87882" y="117312"/>
                </a:lnTo>
                <a:lnTo>
                  <a:pt x="91925" y="118213"/>
                </a:lnTo>
                <a:lnTo>
                  <a:pt x="95574" y="118813"/>
                </a:lnTo>
                <a:lnTo>
                  <a:pt x="99911" y="120166"/>
                </a:lnTo>
                <a:lnTo>
                  <a:pt x="104707" y="122021"/>
                </a:lnTo>
                <a:lnTo>
                  <a:pt x="109810" y="124210"/>
                </a:lnTo>
                <a:lnTo>
                  <a:pt x="120560" y="129182"/>
                </a:lnTo>
                <a:lnTo>
                  <a:pt x="126093" y="131841"/>
                </a:lnTo>
                <a:lnTo>
                  <a:pt x="130735" y="135519"/>
                </a:lnTo>
                <a:lnTo>
                  <a:pt x="134782" y="139875"/>
                </a:lnTo>
                <a:lnTo>
                  <a:pt x="138432" y="144685"/>
                </a:lnTo>
                <a:lnTo>
                  <a:pt x="141818" y="148844"/>
                </a:lnTo>
                <a:lnTo>
                  <a:pt x="145028" y="152570"/>
                </a:lnTo>
                <a:lnTo>
                  <a:pt x="148121" y="156005"/>
                </a:lnTo>
                <a:lnTo>
                  <a:pt x="150183" y="160201"/>
                </a:lnTo>
                <a:lnTo>
                  <a:pt x="151557" y="164903"/>
                </a:lnTo>
                <a:lnTo>
                  <a:pt x="152473" y="169943"/>
                </a:lnTo>
                <a:lnTo>
                  <a:pt x="152131" y="175207"/>
                </a:lnTo>
                <a:lnTo>
                  <a:pt x="150951" y="180622"/>
                </a:lnTo>
                <a:lnTo>
                  <a:pt x="149212" y="186137"/>
                </a:lnTo>
                <a:lnTo>
                  <a:pt x="148052" y="191719"/>
                </a:lnTo>
                <a:lnTo>
                  <a:pt x="147279" y="197345"/>
                </a:lnTo>
                <a:lnTo>
                  <a:pt x="146764" y="203001"/>
                </a:lnTo>
                <a:lnTo>
                  <a:pt x="145468" y="208676"/>
                </a:lnTo>
                <a:lnTo>
                  <a:pt x="143651" y="214365"/>
                </a:lnTo>
                <a:lnTo>
                  <a:pt x="141487" y="220062"/>
                </a:lnTo>
                <a:lnTo>
                  <a:pt x="138140" y="225766"/>
                </a:lnTo>
                <a:lnTo>
                  <a:pt x="134004" y="231473"/>
                </a:lnTo>
                <a:lnTo>
                  <a:pt x="129341" y="237183"/>
                </a:lnTo>
                <a:lnTo>
                  <a:pt x="124327" y="241941"/>
                </a:lnTo>
                <a:lnTo>
                  <a:pt x="119081" y="246067"/>
                </a:lnTo>
                <a:lnTo>
                  <a:pt x="113677" y="249770"/>
                </a:lnTo>
                <a:lnTo>
                  <a:pt x="109122" y="253190"/>
                </a:lnTo>
                <a:lnTo>
                  <a:pt x="105133" y="256423"/>
                </a:lnTo>
                <a:lnTo>
                  <a:pt x="101522" y="259531"/>
                </a:lnTo>
                <a:lnTo>
                  <a:pt x="97209" y="262556"/>
                </a:lnTo>
                <a:lnTo>
                  <a:pt x="92428" y="265525"/>
                </a:lnTo>
                <a:lnTo>
                  <a:pt x="87337" y="268456"/>
                </a:lnTo>
                <a:lnTo>
                  <a:pt x="76599" y="274254"/>
                </a:lnTo>
                <a:lnTo>
                  <a:pt x="71069" y="277133"/>
                </a:lnTo>
                <a:lnTo>
                  <a:pt x="66430" y="280005"/>
                </a:lnTo>
                <a:lnTo>
                  <a:pt x="62384" y="282873"/>
                </a:lnTo>
                <a:lnTo>
                  <a:pt x="58734" y="285737"/>
                </a:lnTo>
                <a:lnTo>
                  <a:pt x="54397" y="287646"/>
                </a:lnTo>
                <a:lnTo>
                  <a:pt x="49600" y="288919"/>
                </a:lnTo>
                <a:lnTo>
                  <a:pt x="44496" y="289767"/>
                </a:lnTo>
                <a:lnTo>
                  <a:pt x="40142" y="290333"/>
                </a:lnTo>
                <a:lnTo>
                  <a:pt x="36286" y="290710"/>
                </a:lnTo>
                <a:lnTo>
                  <a:pt x="32764" y="290962"/>
                </a:lnTo>
                <a:lnTo>
                  <a:pt x="28511" y="291129"/>
                </a:lnTo>
                <a:lnTo>
                  <a:pt x="11575" y="291420"/>
                </a:lnTo>
                <a:lnTo>
                  <a:pt x="9621" y="290483"/>
                </a:lnTo>
                <a:lnTo>
                  <a:pt x="7367" y="288905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445"/>
          <p:cNvSpPr/>
          <p:nvPr/>
        </p:nvSpPr>
        <p:spPr>
          <a:xfrm>
            <a:off x="3697604" y="4946335"/>
            <a:ext cx="308522" cy="411478"/>
          </a:xfrm>
          <a:custGeom>
            <a:avLst/>
            <a:gdLst/>
            <a:ahLst/>
            <a:cxnLst/>
            <a:rect l="0" t="0" r="0" b="0"/>
            <a:pathLst>
              <a:path w="308522" h="411478">
                <a:moveTo>
                  <a:pt x="0" y="8569"/>
                </a:moveTo>
                <a:lnTo>
                  <a:pt x="0" y="1188"/>
                </a:lnTo>
                <a:lnTo>
                  <a:pt x="953" y="791"/>
                </a:lnTo>
                <a:lnTo>
                  <a:pt x="9325" y="154"/>
                </a:lnTo>
                <a:lnTo>
                  <a:pt x="17368" y="44"/>
                </a:lnTo>
                <a:lnTo>
                  <a:pt x="49092" y="0"/>
                </a:lnTo>
                <a:lnTo>
                  <a:pt x="54636" y="951"/>
                </a:lnTo>
                <a:lnTo>
                  <a:pt x="60237" y="2538"/>
                </a:lnTo>
                <a:lnTo>
                  <a:pt x="79761" y="9322"/>
                </a:lnTo>
                <a:lnTo>
                  <a:pt x="137313" y="28616"/>
                </a:lnTo>
                <a:lnTo>
                  <a:pt x="145835" y="32411"/>
                </a:lnTo>
                <a:lnTo>
                  <a:pt x="154374" y="36847"/>
                </a:lnTo>
                <a:lnTo>
                  <a:pt x="162923" y="41708"/>
                </a:lnTo>
                <a:lnTo>
                  <a:pt x="171481" y="45902"/>
                </a:lnTo>
                <a:lnTo>
                  <a:pt x="180043" y="49651"/>
                </a:lnTo>
                <a:lnTo>
                  <a:pt x="188609" y="53102"/>
                </a:lnTo>
                <a:lnTo>
                  <a:pt x="197177" y="57308"/>
                </a:lnTo>
                <a:lnTo>
                  <a:pt x="205746" y="62017"/>
                </a:lnTo>
                <a:lnTo>
                  <a:pt x="214317" y="67061"/>
                </a:lnTo>
                <a:lnTo>
                  <a:pt x="222888" y="73281"/>
                </a:lnTo>
                <a:lnTo>
                  <a:pt x="231460" y="80286"/>
                </a:lnTo>
                <a:lnTo>
                  <a:pt x="240032" y="87813"/>
                </a:lnTo>
                <a:lnTo>
                  <a:pt x="247651" y="95689"/>
                </a:lnTo>
                <a:lnTo>
                  <a:pt x="254636" y="103796"/>
                </a:lnTo>
                <a:lnTo>
                  <a:pt x="261198" y="112059"/>
                </a:lnTo>
                <a:lnTo>
                  <a:pt x="267477" y="120425"/>
                </a:lnTo>
                <a:lnTo>
                  <a:pt x="279534" y="137341"/>
                </a:lnTo>
                <a:lnTo>
                  <a:pt x="297032" y="162929"/>
                </a:lnTo>
                <a:lnTo>
                  <a:pt x="300891" y="172436"/>
                </a:lnTo>
                <a:lnTo>
                  <a:pt x="303464" y="182584"/>
                </a:lnTo>
                <a:lnTo>
                  <a:pt x="305180" y="193159"/>
                </a:lnTo>
                <a:lnTo>
                  <a:pt x="306324" y="203066"/>
                </a:lnTo>
                <a:lnTo>
                  <a:pt x="307086" y="212529"/>
                </a:lnTo>
                <a:lnTo>
                  <a:pt x="307594" y="221696"/>
                </a:lnTo>
                <a:lnTo>
                  <a:pt x="308159" y="242039"/>
                </a:lnTo>
                <a:lnTo>
                  <a:pt x="308521" y="281594"/>
                </a:lnTo>
                <a:lnTo>
                  <a:pt x="306646" y="290598"/>
                </a:lnTo>
                <a:lnTo>
                  <a:pt x="303491" y="299459"/>
                </a:lnTo>
                <a:lnTo>
                  <a:pt x="299482" y="308223"/>
                </a:lnTo>
                <a:lnTo>
                  <a:pt x="295858" y="316924"/>
                </a:lnTo>
                <a:lnTo>
                  <a:pt x="292488" y="325581"/>
                </a:lnTo>
                <a:lnTo>
                  <a:pt x="289290" y="334211"/>
                </a:lnTo>
                <a:lnTo>
                  <a:pt x="286205" y="341869"/>
                </a:lnTo>
                <a:lnTo>
                  <a:pt x="283196" y="348879"/>
                </a:lnTo>
                <a:lnTo>
                  <a:pt x="280238" y="355458"/>
                </a:lnTo>
                <a:lnTo>
                  <a:pt x="271870" y="367847"/>
                </a:lnTo>
                <a:lnTo>
                  <a:pt x="266972" y="373818"/>
                </a:lnTo>
                <a:lnTo>
                  <a:pt x="261802" y="378751"/>
                </a:lnTo>
                <a:lnTo>
                  <a:pt x="256450" y="382992"/>
                </a:lnTo>
                <a:lnTo>
                  <a:pt x="250976" y="386772"/>
                </a:lnTo>
                <a:lnTo>
                  <a:pt x="242356" y="393512"/>
                </a:lnTo>
                <a:lnTo>
                  <a:pt x="238723" y="396643"/>
                </a:lnTo>
                <a:lnTo>
                  <a:pt x="232147" y="400121"/>
                </a:lnTo>
                <a:lnTo>
                  <a:pt x="225097" y="402620"/>
                </a:lnTo>
                <a:lnTo>
                  <a:pt x="215613" y="406906"/>
                </a:lnTo>
                <a:lnTo>
                  <a:pt x="207589" y="409445"/>
                </a:lnTo>
                <a:lnTo>
                  <a:pt x="200847" y="410574"/>
                </a:lnTo>
                <a:lnTo>
                  <a:pt x="191696" y="411210"/>
                </a:lnTo>
                <a:lnTo>
                  <a:pt x="180023" y="4114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oonlight">
      <a:dk1>
        <a:srgbClr val="595959"/>
      </a:dk1>
      <a:lt1>
        <a:srgbClr val="A9E2FF"/>
      </a:lt1>
      <a:dk2>
        <a:srgbClr val="2AB7FF"/>
      </a:dk2>
      <a:lt2>
        <a:srgbClr val="DBE5F1"/>
      </a:lt2>
      <a:accent1>
        <a:srgbClr val="20378C"/>
      </a:accent1>
      <a:accent2>
        <a:srgbClr val="A20000"/>
      </a:accent2>
      <a:accent3>
        <a:srgbClr val="534088"/>
      </a:accent3>
      <a:accent4>
        <a:srgbClr val="2D9123"/>
      </a:accent4>
      <a:accent5>
        <a:srgbClr val="7E2C80"/>
      </a:accent5>
      <a:accent6>
        <a:srgbClr val="4A4EC5"/>
      </a:accent6>
      <a:hlink>
        <a:srgbClr val="BBECFF"/>
      </a:hlink>
      <a:folHlink>
        <a:srgbClr val="DDDDD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</TotalTime>
  <Words>173</Words>
  <Application>Microsoft Office PowerPoint</Application>
  <PresentationFormat>On-screen Show (4:3)</PresentationFormat>
  <Paragraphs>48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Algebraic Expressions</vt:lpstr>
      <vt:lpstr>Objectives</vt:lpstr>
      <vt:lpstr>What is a variable?</vt:lpstr>
      <vt:lpstr>A variable is…</vt:lpstr>
      <vt:lpstr>Cue word challenge</vt:lpstr>
      <vt:lpstr>Addition</vt:lpstr>
      <vt:lpstr>Subtraction</vt:lpstr>
      <vt:lpstr>Multiplication</vt:lpstr>
      <vt:lpstr>Division</vt:lpstr>
      <vt:lpstr>Using cue words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20</cp:revision>
  <dcterms:created xsi:type="dcterms:W3CDTF">2009-10-28T18:12:10Z</dcterms:created>
  <dcterms:modified xsi:type="dcterms:W3CDTF">2009-10-28T21:27:18Z</dcterms:modified>
</cp:coreProperties>
</file>